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notesMasterIdLst>
    <p:notesMasterId r:id="rId56"/>
  </p:notesMasterIdLst>
  <p:handoutMasterIdLst>
    <p:handoutMasterId r:id="rId57"/>
  </p:handoutMasterIdLst>
  <p:sldIdLst>
    <p:sldId id="489" r:id="rId2"/>
    <p:sldId id="429" r:id="rId3"/>
    <p:sldId id="480" r:id="rId4"/>
    <p:sldId id="394" r:id="rId5"/>
    <p:sldId id="440" r:id="rId6"/>
    <p:sldId id="441" r:id="rId7"/>
    <p:sldId id="482" r:id="rId8"/>
    <p:sldId id="492" r:id="rId9"/>
    <p:sldId id="442" r:id="rId10"/>
    <p:sldId id="452" r:id="rId11"/>
    <p:sldId id="453" r:id="rId12"/>
    <p:sldId id="430" r:id="rId13"/>
    <p:sldId id="431" r:id="rId14"/>
    <p:sldId id="488" r:id="rId15"/>
    <p:sldId id="466" r:id="rId16"/>
    <p:sldId id="461" r:id="rId17"/>
    <p:sldId id="487" r:id="rId18"/>
    <p:sldId id="478" r:id="rId19"/>
    <p:sldId id="454" r:id="rId20"/>
    <p:sldId id="455" r:id="rId21"/>
    <p:sldId id="433" r:id="rId22"/>
    <p:sldId id="467" r:id="rId23"/>
    <p:sldId id="434" r:id="rId24"/>
    <p:sldId id="484" r:id="rId25"/>
    <p:sldId id="483" r:id="rId26"/>
    <p:sldId id="493" r:id="rId27"/>
    <p:sldId id="471" r:id="rId28"/>
    <p:sldId id="472" r:id="rId29"/>
    <p:sldId id="473" r:id="rId30"/>
    <p:sldId id="470" r:id="rId31"/>
    <p:sldId id="474" r:id="rId32"/>
    <p:sldId id="475" r:id="rId33"/>
    <p:sldId id="476" r:id="rId34"/>
    <p:sldId id="477" r:id="rId35"/>
    <p:sldId id="490" r:id="rId36"/>
    <p:sldId id="456" r:id="rId37"/>
    <p:sldId id="438" r:id="rId38"/>
    <p:sldId id="425" r:id="rId39"/>
    <p:sldId id="445" r:id="rId40"/>
    <p:sldId id="457" r:id="rId41"/>
    <p:sldId id="426" r:id="rId42"/>
    <p:sldId id="450" r:id="rId43"/>
    <p:sldId id="428" r:id="rId44"/>
    <p:sldId id="447" r:id="rId45"/>
    <p:sldId id="468" r:id="rId46"/>
    <p:sldId id="469" r:id="rId47"/>
    <p:sldId id="458" r:id="rId48"/>
    <p:sldId id="459" r:id="rId49"/>
    <p:sldId id="414" r:id="rId50"/>
    <p:sldId id="413" r:id="rId51"/>
    <p:sldId id="479" r:id="rId52"/>
    <p:sldId id="403" r:id="rId53"/>
    <p:sldId id="491" r:id="rId54"/>
    <p:sldId id="288" r:id="rId55"/>
  </p:sldIdLst>
  <p:sldSz cx="9906000" cy="6858000" type="A4"/>
  <p:notesSz cx="6797675" cy="9926638"/>
  <p:defaultTextStyle>
    <a:defPPr>
      <a:defRPr lang="fa-IR"/>
    </a:defPPr>
    <a:lvl1pPr algn="l" rtl="0" fontAlgn="base">
      <a:spcBef>
        <a:spcPct val="0"/>
      </a:spcBef>
      <a:spcAft>
        <a:spcPct val="0"/>
      </a:spcAft>
      <a:defRPr kern="1200">
        <a:solidFill>
          <a:schemeClr val="tx1"/>
        </a:solidFill>
        <a:latin typeface="Arial" pitchFamily="34" charset="0"/>
        <a:ea typeface="Majalla UI"/>
        <a:cs typeface="Majalla UI"/>
      </a:defRPr>
    </a:lvl1pPr>
    <a:lvl2pPr marL="457200" algn="l" rtl="0" fontAlgn="base">
      <a:spcBef>
        <a:spcPct val="0"/>
      </a:spcBef>
      <a:spcAft>
        <a:spcPct val="0"/>
      </a:spcAft>
      <a:defRPr kern="1200">
        <a:solidFill>
          <a:schemeClr val="tx1"/>
        </a:solidFill>
        <a:latin typeface="Arial" pitchFamily="34" charset="0"/>
        <a:ea typeface="Majalla UI"/>
        <a:cs typeface="Majalla UI"/>
      </a:defRPr>
    </a:lvl2pPr>
    <a:lvl3pPr marL="914400" algn="l" rtl="0" fontAlgn="base">
      <a:spcBef>
        <a:spcPct val="0"/>
      </a:spcBef>
      <a:spcAft>
        <a:spcPct val="0"/>
      </a:spcAft>
      <a:defRPr kern="1200">
        <a:solidFill>
          <a:schemeClr val="tx1"/>
        </a:solidFill>
        <a:latin typeface="Arial" pitchFamily="34" charset="0"/>
        <a:ea typeface="Majalla UI"/>
        <a:cs typeface="Majalla UI"/>
      </a:defRPr>
    </a:lvl3pPr>
    <a:lvl4pPr marL="1371600" algn="l" rtl="0" fontAlgn="base">
      <a:spcBef>
        <a:spcPct val="0"/>
      </a:spcBef>
      <a:spcAft>
        <a:spcPct val="0"/>
      </a:spcAft>
      <a:defRPr kern="1200">
        <a:solidFill>
          <a:schemeClr val="tx1"/>
        </a:solidFill>
        <a:latin typeface="Arial" pitchFamily="34" charset="0"/>
        <a:ea typeface="Majalla UI"/>
        <a:cs typeface="Majalla UI"/>
      </a:defRPr>
    </a:lvl4pPr>
    <a:lvl5pPr marL="1828800" algn="l" rtl="0" fontAlgn="base">
      <a:spcBef>
        <a:spcPct val="0"/>
      </a:spcBef>
      <a:spcAft>
        <a:spcPct val="0"/>
      </a:spcAft>
      <a:defRPr kern="1200">
        <a:solidFill>
          <a:schemeClr val="tx1"/>
        </a:solidFill>
        <a:latin typeface="Arial" pitchFamily="34" charset="0"/>
        <a:ea typeface="Majalla UI"/>
        <a:cs typeface="Majalla UI"/>
      </a:defRPr>
    </a:lvl5pPr>
    <a:lvl6pPr marL="2286000" algn="l" defTabSz="914400" rtl="0" eaLnBrk="1" latinLnBrk="0" hangingPunct="1">
      <a:defRPr kern="1200">
        <a:solidFill>
          <a:schemeClr val="tx1"/>
        </a:solidFill>
        <a:latin typeface="Arial" pitchFamily="34" charset="0"/>
        <a:ea typeface="Majalla UI"/>
        <a:cs typeface="Majalla UI"/>
      </a:defRPr>
    </a:lvl6pPr>
    <a:lvl7pPr marL="2743200" algn="l" defTabSz="914400" rtl="0" eaLnBrk="1" latinLnBrk="0" hangingPunct="1">
      <a:defRPr kern="1200">
        <a:solidFill>
          <a:schemeClr val="tx1"/>
        </a:solidFill>
        <a:latin typeface="Arial" pitchFamily="34" charset="0"/>
        <a:ea typeface="Majalla UI"/>
        <a:cs typeface="Majalla UI"/>
      </a:defRPr>
    </a:lvl7pPr>
    <a:lvl8pPr marL="3200400" algn="l" defTabSz="914400" rtl="0" eaLnBrk="1" latinLnBrk="0" hangingPunct="1">
      <a:defRPr kern="1200">
        <a:solidFill>
          <a:schemeClr val="tx1"/>
        </a:solidFill>
        <a:latin typeface="Arial" pitchFamily="34" charset="0"/>
        <a:ea typeface="Majalla UI"/>
        <a:cs typeface="Majalla UI"/>
      </a:defRPr>
    </a:lvl8pPr>
    <a:lvl9pPr marL="3657600" algn="l" defTabSz="914400" rtl="0" eaLnBrk="1" latinLnBrk="0" hangingPunct="1">
      <a:defRPr kern="1200">
        <a:solidFill>
          <a:schemeClr val="tx1"/>
        </a:solidFill>
        <a:latin typeface="Arial" pitchFamily="34" charset="0"/>
        <a:ea typeface="Majalla UI"/>
        <a:cs typeface="Majalla UI"/>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4229FB"/>
    <a:srgbClr val="FF6600"/>
    <a:srgbClr val="FFFF66"/>
    <a:srgbClr val="A7B4F3"/>
    <a:srgbClr val="D0FA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380"/>
    <p:restoredTop sz="82011" autoAdjust="0"/>
  </p:normalViewPr>
  <p:slideViewPr>
    <p:cSldViewPr>
      <p:cViewPr varScale="1">
        <p:scale>
          <a:sx n="74" d="100"/>
          <a:sy n="74" d="100"/>
        </p:scale>
        <p:origin x="1086" y="66"/>
      </p:cViewPr>
      <p:guideLst>
        <p:guide orient="horz" pos="2160"/>
        <p:guide pos="3120"/>
      </p:guideLst>
    </p:cSldViewPr>
  </p:slideViewPr>
  <p:notesTextViewPr>
    <p:cViewPr>
      <p:scale>
        <a:sx n="100" d="100"/>
        <a:sy n="100" d="100"/>
      </p:scale>
      <p:origin x="0" y="0"/>
    </p:cViewPr>
  </p:notesTextViewPr>
  <p:notesViewPr>
    <p:cSldViewPr>
      <p:cViewPr varScale="1">
        <p:scale>
          <a:sx n="52" d="100"/>
          <a:sy n="52" d="100"/>
        </p:scale>
        <p:origin x="2934"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iagrams/_rels/data11.xml.rels><?xml version="1.0" encoding="UTF-8" standalone="yes"?>
<Relationships xmlns="http://schemas.openxmlformats.org/package/2006/relationships"><Relationship Id="rId1" Type="http://schemas.openxmlformats.org/officeDocument/2006/relationships/image" Target="../media/image29.jpeg"/></Relationships>
</file>

<file path=ppt/diagrams/_rels/data2.xml.rels><?xml version="1.0" encoding="UTF-8" standalone="yes"?>
<Relationships xmlns="http://schemas.openxmlformats.org/package/2006/relationships"><Relationship Id="rId1" Type="http://schemas.openxmlformats.org/officeDocument/2006/relationships/image" Target="../media/image4.jpeg"/></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436670-C224-4CD7-B290-88CD339CAC74}" type="doc">
      <dgm:prSet loTypeId="urn:microsoft.com/office/officeart/2005/8/layout/orgChart1" loCatId="hierarchy" qsTypeId="urn:microsoft.com/office/officeart/2005/8/quickstyle/3d1" qsCatId="3D" csTypeId="urn:microsoft.com/office/officeart/2005/8/colors/accent1_5" csCatId="accent1" phldr="1"/>
      <dgm:spPr/>
      <dgm:t>
        <a:bodyPr/>
        <a:lstStyle/>
        <a:p>
          <a:endParaRPr lang="en-US"/>
        </a:p>
      </dgm:t>
    </dgm:pt>
    <dgm:pt modelId="{33DE70B5-0A84-4A67-BAF7-8485412C8CD8}">
      <dgm:prSet phldrT="[Text]" custT="1">
        <dgm:style>
          <a:lnRef idx="3">
            <a:schemeClr val="lt1"/>
          </a:lnRef>
          <a:fillRef idx="1">
            <a:schemeClr val="accent4"/>
          </a:fillRef>
          <a:effectRef idx="1">
            <a:schemeClr val="accent4"/>
          </a:effectRef>
          <a:fontRef idx="minor">
            <a:schemeClr val="lt1"/>
          </a:fontRef>
        </dgm:style>
      </dgm:prSet>
      <dgm:spPr>
        <a:solidFill>
          <a:srgbClr val="FF0000"/>
        </a:solidFill>
        <a:ln>
          <a:solidFill>
            <a:srgbClr val="FFFF00"/>
          </a:solidFill>
        </a:ln>
      </dgm:spPr>
      <dgm:t>
        <a:bodyPr/>
        <a:lstStyle/>
        <a:p>
          <a:r>
            <a:rPr lang="fa-IR" sz="4400" dirty="0">
              <a:cs typeface="B Titr" pitchFamily="2" charset="-78"/>
            </a:rPr>
            <a:t>انتخاب رشته</a:t>
          </a:r>
          <a:endParaRPr lang="en-US" sz="4400" dirty="0">
            <a:cs typeface="B Titr" pitchFamily="2" charset="-78"/>
          </a:endParaRPr>
        </a:p>
      </dgm:t>
    </dgm:pt>
    <dgm:pt modelId="{235AC484-A0AE-4FD5-99E7-A53048D7FAFD}" type="parTrans" cxnId="{CEF036BD-B5FC-449C-81AD-03A616238C41}">
      <dgm:prSet/>
      <dgm:spPr/>
      <dgm:t>
        <a:bodyPr/>
        <a:lstStyle/>
        <a:p>
          <a:endParaRPr lang="en-US"/>
        </a:p>
      </dgm:t>
    </dgm:pt>
    <dgm:pt modelId="{C5F86D44-9376-4241-A4AC-361328337450}" type="sibTrans" cxnId="{CEF036BD-B5FC-449C-81AD-03A616238C41}">
      <dgm:prSet/>
      <dgm:spPr/>
      <dgm:t>
        <a:bodyPr/>
        <a:lstStyle/>
        <a:p>
          <a:endParaRPr lang="en-US"/>
        </a:p>
      </dgm:t>
    </dgm:pt>
    <dgm:pt modelId="{5F30234D-3BAA-42E1-9007-263E4D7FA029}">
      <dgm:prSet phldrT="[Text]">
        <dgm:style>
          <a:lnRef idx="3">
            <a:schemeClr val="lt1"/>
          </a:lnRef>
          <a:fillRef idx="1">
            <a:schemeClr val="accent1"/>
          </a:fillRef>
          <a:effectRef idx="1">
            <a:schemeClr val="accent1"/>
          </a:effectRef>
          <a:fontRef idx="minor">
            <a:schemeClr val="lt1"/>
          </a:fontRef>
        </dgm:style>
      </dgm:prSet>
      <dgm:spPr/>
      <dgm:t>
        <a:bodyPr/>
        <a:lstStyle/>
        <a:p>
          <a:r>
            <a:rPr lang="fa-IR" dirty="0">
              <a:cs typeface="B Titr" pitchFamily="2" charset="-78"/>
            </a:rPr>
            <a:t>رشته شناسی</a:t>
          </a:r>
          <a:endParaRPr lang="en-US" dirty="0">
            <a:cs typeface="B Titr" pitchFamily="2" charset="-78"/>
          </a:endParaRPr>
        </a:p>
      </dgm:t>
    </dgm:pt>
    <dgm:pt modelId="{B1F68A68-5BE9-4E94-80DE-FB7E77B5C615}" type="parTrans" cxnId="{8916B5E5-60BB-4323-85F3-D1AD41FF643F}">
      <dgm:prSet/>
      <dgm:spPr>
        <a:ln w="57150">
          <a:solidFill>
            <a:srgbClr val="FF0000"/>
          </a:solidFill>
        </a:ln>
      </dgm:spPr>
      <dgm:t>
        <a:bodyPr/>
        <a:lstStyle/>
        <a:p>
          <a:endParaRPr lang="en-US"/>
        </a:p>
      </dgm:t>
    </dgm:pt>
    <dgm:pt modelId="{0243E831-41F0-45B4-B7F0-8022B5B53541}" type="sibTrans" cxnId="{8916B5E5-60BB-4323-85F3-D1AD41FF643F}">
      <dgm:prSet/>
      <dgm:spPr/>
      <dgm:t>
        <a:bodyPr/>
        <a:lstStyle/>
        <a:p>
          <a:endParaRPr lang="en-US"/>
        </a:p>
      </dgm:t>
    </dgm:pt>
    <dgm:pt modelId="{8142CFB9-9F58-4F24-B7BF-7F8647FE50A2}">
      <dgm:prSet phldrT="[Text]">
        <dgm:style>
          <a:lnRef idx="3">
            <a:schemeClr val="lt1"/>
          </a:lnRef>
          <a:fillRef idx="1">
            <a:schemeClr val="accent5"/>
          </a:fillRef>
          <a:effectRef idx="1">
            <a:schemeClr val="accent5"/>
          </a:effectRef>
          <a:fontRef idx="minor">
            <a:schemeClr val="lt1"/>
          </a:fontRef>
        </dgm:style>
      </dgm:prSet>
      <dgm:spPr/>
      <dgm:t>
        <a:bodyPr/>
        <a:lstStyle/>
        <a:p>
          <a:r>
            <a:rPr lang="fa-IR" dirty="0">
              <a:cs typeface="B Titr" pitchFamily="2" charset="-78"/>
            </a:rPr>
            <a:t>خودشناسی</a:t>
          </a:r>
          <a:endParaRPr lang="en-US" dirty="0">
            <a:cs typeface="B Titr" pitchFamily="2" charset="-78"/>
          </a:endParaRPr>
        </a:p>
      </dgm:t>
    </dgm:pt>
    <dgm:pt modelId="{A4ACCE8F-A398-41A7-8BDA-BB755C41EB63}" type="parTrans" cxnId="{67E32468-C3F0-43DE-AF68-17B6432E7508}">
      <dgm:prSet/>
      <dgm:spPr>
        <a:ln w="57150">
          <a:solidFill>
            <a:srgbClr val="FF0000"/>
          </a:solidFill>
        </a:ln>
      </dgm:spPr>
      <dgm:t>
        <a:bodyPr/>
        <a:lstStyle/>
        <a:p>
          <a:endParaRPr lang="en-US"/>
        </a:p>
      </dgm:t>
    </dgm:pt>
    <dgm:pt modelId="{8A901745-8A07-447E-B000-79DA22F5C601}" type="sibTrans" cxnId="{67E32468-C3F0-43DE-AF68-17B6432E7508}">
      <dgm:prSet/>
      <dgm:spPr/>
      <dgm:t>
        <a:bodyPr/>
        <a:lstStyle/>
        <a:p>
          <a:endParaRPr lang="en-US"/>
        </a:p>
      </dgm:t>
    </dgm:pt>
    <dgm:pt modelId="{EAF05559-DDDC-4FCC-8A02-9151DFEB0E9D}" type="pres">
      <dgm:prSet presAssocID="{68436670-C224-4CD7-B290-88CD339CAC74}" presName="hierChild1" presStyleCnt="0">
        <dgm:presLayoutVars>
          <dgm:orgChart val="1"/>
          <dgm:chPref val="1"/>
          <dgm:dir/>
          <dgm:animOne val="branch"/>
          <dgm:animLvl val="lvl"/>
          <dgm:resizeHandles/>
        </dgm:presLayoutVars>
      </dgm:prSet>
      <dgm:spPr/>
      <dgm:t>
        <a:bodyPr/>
        <a:lstStyle/>
        <a:p>
          <a:pPr rtl="1"/>
          <a:endParaRPr lang="fa-IR"/>
        </a:p>
      </dgm:t>
    </dgm:pt>
    <dgm:pt modelId="{69E7AAC7-1E72-4DD1-8954-B1056B832C22}" type="pres">
      <dgm:prSet presAssocID="{33DE70B5-0A84-4A67-BAF7-8485412C8CD8}" presName="hierRoot1" presStyleCnt="0">
        <dgm:presLayoutVars>
          <dgm:hierBranch val="init"/>
        </dgm:presLayoutVars>
      </dgm:prSet>
      <dgm:spPr/>
    </dgm:pt>
    <dgm:pt modelId="{54440BF1-599F-4084-A439-11489AC31F44}" type="pres">
      <dgm:prSet presAssocID="{33DE70B5-0A84-4A67-BAF7-8485412C8CD8}" presName="rootComposite1" presStyleCnt="0"/>
      <dgm:spPr/>
    </dgm:pt>
    <dgm:pt modelId="{BA0B1F22-2966-47B6-887B-38BCBD33E3CA}" type="pres">
      <dgm:prSet presAssocID="{33DE70B5-0A84-4A67-BAF7-8485412C8CD8}" presName="rootText1" presStyleLbl="node0" presStyleIdx="0" presStyleCnt="1" custScaleX="182818">
        <dgm:presLayoutVars>
          <dgm:chPref val="3"/>
        </dgm:presLayoutVars>
      </dgm:prSet>
      <dgm:spPr/>
      <dgm:t>
        <a:bodyPr/>
        <a:lstStyle/>
        <a:p>
          <a:pPr rtl="1"/>
          <a:endParaRPr lang="fa-IR"/>
        </a:p>
      </dgm:t>
    </dgm:pt>
    <dgm:pt modelId="{8054C88B-BDA0-4D19-94D4-FB1C8752FEEC}" type="pres">
      <dgm:prSet presAssocID="{33DE70B5-0A84-4A67-BAF7-8485412C8CD8}" presName="rootConnector1" presStyleLbl="node1" presStyleIdx="0" presStyleCnt="0"/>
      <dgm:spPr/>
      <dgm:t>
        <a:bodyPr/>
        <a:lstStyle/>
        <a:p>
          <a:pPr rtl="1"/>
          <a:endParaRPr lang="fa-IR"/>
        </a:p>
      </dgm:t>
    </dgm:pt>
    <dgm:pt modelId="{CEC52F92-4C28-48AE-8475-9621E6C7D9CB}" type="pres">
      <dgm:prSet presAssocID="{33DE70B5-0A84-4A67-BAF7-8485412C8CD8}" presName="hierChild2" presStyleCnt="0"/>
      <dgm:spPr/>
    </dgm:pt>
    <dgm:pt modelId="{025C7DE2-115D-4034-9D01-379BE1C1980B}" type="pres">
      <dgm:prSet presAssocID="{B1F68A68-5BE9-4E94-80DE-FB7E77B5C615}" presName="Name37" presStyleLbl="parChTrans1D2" presStyleIdx="0" presStyleCnt="2"/>
      <dgm:spPr/>
      <dgm:t>
        <a:bodyPr/>
        <a:lstStyle/>
        <a:p>
          <a:pPr rtl="1"/>
          <a:endParaRPr lang="fa-IR"/>
        </a:p>
      </dgm:t>
    </dgm:pt>
    <dgm:pt modelId="{80D04182-1137-4CDD-A929-A149835658EF}" type="pres">
      <dgm:prSet presAssocID="{5F30234D-3BAA-42E1-9007-263E4D7FA029}" presName="hierRoot2" presStyleCnt="0">
        <dgm:presLayoutVars>
          <dgm:hierBranch val="init"/>
        </dgm:presLayoutVars>
      </dgm:prSet>
      <dgm:spPr/>
    </dgm:pt>
    <dgm:pt modelId="{43BFF589-5E13-47C7-B6CA-B0A62751E645}" type="pres">
      <dgm:prSet presAssocID="{5F30234D-3BAA-42E1-9007-263E4D7FA029}" presName="rootComposite" presStyleCnt="0"/>
      <dgm:spPr/>
    </dgm:pt>
    <dgm:pt modelId="{270D3888-AB53-47BC-AA8E-9229A7E93D1A}" type="pres">
      <dgm:prSet presAssocID="{5F30234D-3BAA-42E1-9007-263E4D7FA029}" presName="rootText" presStyleLbl="node2" presStyleIdx="0" presStyleCnt="2" custLinFactX="-40403" custLinFactNeighborX="-100000" custLinFactNeighborY="-3696">
        <dgm:presLayoutVars>
          <dgm:chPref val="3"/>
        </dgm:presLayoutVars>
      </dgm:prSet>
      <dgm:spPr/>
      <dgm:t>
        <a:bodyPr/>
        <a:lstStyle/>
        <a:p>
          <a:pPr rtl="1"/>
          <a:endParaRPr lang="fa-IR"/>
        </a:p>
      </dgm:t>
    </dgm:pt>
    <dgm:pt modelId="{E81FFDC8-4179-4028-94E3-E8B33E43FCA4}" type="pres">
      <dgm:prSet presAssocID="{5F30234D-3BAA-42E1-9007-263E4D7FA029}" presName="rootConnector" presStyleLbl="node2" presStyleIdx="0" presStyleCnt="2"/>
      <dgm:spPr/>
      <dgm:t>
        <a:bodyPr/>
        <a:lstStyle/>
        <a:p>
          <a:pPr rtl="1"/>
          <a:endParaRPr lang="fa-IR"/>
        </a:p>
      </dgm:t>
    </dgm:pt>
    <dgm:pt modelId="{E198B07E-8559-4AA8-A66A-39F5DD9CF2A6}" type="pres">
      <dgm:prSet presAssocID="{5F30234D-3BAA-42E1-9007-263E4D7FA029}" presName="hierChild4" presStyleCnt="0"/>
      <dgm:spPr/>
    </dgm:pt>
    <dgm:pt modelId="{6FDD2350-36C5-4AB1-A995-06B3A0F16B05}" type="pres">
      <dgm:prSet presAssocID="{5F30234D-3BAA-42E1-9007-263E4D7FA029}" presName="hierChild5" presStyleCnt="0"/>
      <dgm:spPr/>
    </dgm:pt>
    <dgm:pt modelId="{88B7C504-F4B7-487A-89E3-C1E8B05C75FB}" type="pres">
      <dgm:prSet presAssocID="{A4ACCE8F-A398-41A7-8BDA-BB755C41EB63}" presName="Name37" presStyleLbl="parChTrans1D2" presStyleIdx="1" presStyleCnt="2"/>
      <dgm:spPr/>
      <dgm:t>
        <a:bodyPr/>
        <a:lstStyle/>
        <a:p>
          <a:pPr rtl="1"/>
          <a:endParaRPr lang="fa-IR"/>
        </a:p>
      </dgm:t>
    </dgm:pt>
    <dgm:pt modelId="{FEEEEC9A-1299-4EFC-8084-74FB1CCED8AF}" type="pres">
      <dgm:prSet presAssocID="{8142CFB9-9F58-4F24-B7BF-7F8647FE50A2}" presName="hierRoot2" presStyleCnt="0">
        <dgm:presLayoutVars>
          <dgm:hierBranch val="init"/>
        </dgm:presLayoutVars>
      </dgm:prSet>
      <dgm:spPr/>
    </dgm:pt>
    <dgm:pt modelId="{CAB1BBD1-4318-4647-A506-E72ED96828A3}" type="pres">
      <dgm:prSet presAssocID="{8142CFB9-9F58-4F24-B7BF-7F8647FE50A2}" presName="rootComposite" presStyleCnt="0"/>
      <dgm:spPr/>
    </dgm:pt>
    <dgm:pt modelId="{82C7186F-7CEC-43E6-B7F0-A71CA634ACD0}" type="pres">
      <dgm:prSet presAssocID="{8142CFB9-9F58-4F24-B7BF-7F8647FE50A2}" presName="rootText" presStyleLbl="node2" presStyleIdx="1" presStyleCnt="2" custLinFactX="40907" custLinFactNeighborX="100000" custLinFactNeighborY="-3696">
        <dgm:presLayoutVars>
          <dgm:chPref val="3"/>
        </dgm:presLayoutVars>
      </dgm:prSet>
      <dgm:spPr/>
      <dgm:t>
        <a:bodyPr/>
        <a:lstStyle/>
        <a:p>
          <a:pPr rtl="1"/>
          <a:endParaRPr lang="fa-IR"/>
        </a:p>
      </dgm:t>
    </dgm:pt>
    <dgm:pt modelId="{F26FB5DB-8B48-4F92-AAB2-65DD8EBC868F}" type="pres">
      <dgm:prSet presAssocID="{8142CFB9-9F58-4F24-B7BF-7F8647FE50A2}" presName="rootConnector" presStyleLbl="node2" presStyleIdx="1" presStyleCnt="2"/>
      <dgm:spPr/>
      <dgm:t>
        <a:bodyPr/>
        <a:lstStyle/>
        <a:p>
          <a:pPr rtl="1"/>
          <a:endParaRPr lang="fa-IR"/>
        </a:p>
      </dgm:t>
    </dgm:pt>
    <dgm:pt modelId="{8EB671A3-10D1-4114-A8BF-2FF0B6C622DA}" type="pres">
      <dgm:prSet presAssocID="{8142CFB9-9F58-4F24-B7BF-7F8647FE50A2}" presName="hierChild4" presStyleCnt="0"/>
      <dgm:spPr/>
    </dgm:pt>
    <dgm:pt modelId="{5DF0228F-95D2-4053-8991-22FD5B8324B5}" type="pres">
      <dgm:prSet presAssocID="{8142CFB9-9F58-4F24-B7BF-7F8647FE50A2}" presName="hierChild5" presStyleCnt="0"/>
      <dgm:spPr/>
    </dgm:pt>
    <dgm:pt modelId="{3D6E5C09-F53F-484E-8041-F4EFBFD39BFA}" type="pres">
      <dgm:prSet presAssocID="{33DE70B5-0A84-4A67-BAF7-8485412C8CD8}" presName="hierChild3" presStyleCnt="0"/>
      <dgm:spPr/>
    </dgm:pt>
  </dgm:ptLst>
  <dgm:cxnLst>
    <dgm:cxn modelId="{754729DB-EAE9-4417-9BB2-44ECEA7B432E}" type="presOf" srcId="{5F30234D-3BAA-42E1-9007-263E4D7FA029}" destId="{E81FFDC8-4179-4028-94E3-E8B33E43FCA4}" srcOrd="1" destOrd="0" presId="urn:microsoft.com/office/officeart/2005/8/layout/orgChart1"/>
    <dgm:cxn modelId="{843E46DA-7A23-4969-8448-A70035675BBA}" type="presOf" srcId="{A4ACCE8F-A398-41A7-8BDA-BB755C41EB63}" destId="{88B7C504-F4B7-487A-89E3-C1E8B05C75FB}" srcOrd="0" destOrd="0" presId="urn:microsoft.com/office/officeart/2005/8/layout/orgChart1"/>
    <dgm:cxn modelId="{E2B96293-3861-4BB3-B9EE-56EEAD99E26B}" type="presOf" srcId="{8142CFB9-9F58-4F24-B7BF-7F8647FE50A2}" destId="{F26FB5DB-8B48-4F92-AAB2-65DD8EBC868F}" srcOrd="1" destOrd="0" presId="urn:microsoft.com/office/officeart/2005/8/layout/orgChart1"/>
    <dgm:cxn modelId="{F15B1DA3-4626-48EE-9402-2DB6D3B91142}" type="presOf" srcId="{33DE70B5-0A84-4A67-BAF7-8485412C8CD8}" destId="{8054C88B-BDA0-4D19-94D4-FB1C8752FEEC}" srcOrd="1" destOrd="0" presId="urn:microsoft.com/office/officeart/2005/8/layout/orgChart1"/>
    <dgm:cxn modelId="{5F4A8126-69C0-42BC-B08E-8445E368ADDA}" type="presOf" srcId="{5F30234D-3BAA-42E1-9007-263E4D7FA029}" destId="{270D3888-AB53-47BC-AA8E-9229A7E93D1A}" srcOrd="0" destOrd="0" presId="urn:microsoft.com/office/officeart/2005/8/layout/orgChart1"/>
    <dgm:cxn modelId="{78A09745-2E11-42F8-B332-A33BE574C405}" type="presOf" srcId="{8142CFB9-9F58-4F24-B7BF-7F8647FE50A2}" destId="{82C7186F-7CEC-43E6-B7F0-A71CA634ACD0}" srcOrd="0" destOrd="0" presId="urn:microsoft.com/office/officeart/2005/8/layout/orgChart1"/>
    <dgm:cxn modelId="{8916B5E5-60BB-4323-85F3-D1AD41FF643F}" srcId="{33DE70B5-0A84-4A67-BAF7-8485412C8CD8}" destId="{5F30234D-3BAA-42E1-9007-263E4D7FA029}" srcOrd="0" destOrd="0" parTransId="{B1F68A68-5BE9-4E94-80DE-FB7E77B5C615}" sibTransId="{0243E831-41F0-45B4-B7F0-8022B5B53541}"/>
    <dgm:cxn modelId="{47CDEC48-7868-4CAF-89B7-D2C75F5E34CC}" type="presOf" srcId="{33DE70B5-0A84-4A67-BAF7-8485412C8CD8}" destId="{BA0B1F22-2966-47B6-887B-38BCBD33E3CA}" srcOrd="0" destOrd="0" presId="urn:microsoft.com/office/officeart/2005/8/layout/orgChart1"/>
    <dgm:cxn modelId="{67E32468-C3F0-43DE-AF68-17B6432E7508}" srcId="{33DE70B5-0A84-4A67-BAF7-8485412C8CD8}" destId="{8142CFB9-9F58-4F24-B7BF-7F8647FE50A2}" srcOrd="1" destOrd="0" parTransId="{A4ACCE8F-A398-41A7-8BDA-BB755C41EB63}" sibTransId="{8A901745-8A07-447E-B000-79DA22F5C601}"/>
    <dgm:cxn modelId="{A2CA1787-1DFC-4D0F-AFAE-710E16FBE09F}" type="presOf" srcId="{68436670-C224-4CD7-B290-88CD339CAC74}" destId="{EAF05559-DDDC-4FCC-8A02-9151DFEB0E9D}" srcOrd="0" destOrd="0" presId="urn:microsoft.com/office/officeart/2005/8/layout/orgChart1"/>
    <dgm:cxn modelId="{CEF036BD-B5FC-449C-81AD-03A616238C41}" srcId="{68436670-C224-4CD7-B290-88CD339CAC74}" destId="{33DE70B5-0A84-4A67-BAF7-8485412C8CD8}" srcOrd="0" destOrd="0" parTransId="{235AC484-A0AE-4FD5-99E7-A53048D7FAFD}" sibTransId="{C5F86D44-9376-4241-A4AC-361328337450}"/>
    <dgm:cxn modelId="{7F55EF4A-AE93-4D26-BA4C-0CD3A155464F}" type="presOf" srcId="{B1F68A68-5BE9-4E94-80DE-FB7E77B5C615}" destId="{025C7DE2-115D-4034-9D01-379BE1C1980B}" srcOrd="0" destOrd="0" presId="urn:microsoft.com/office/officeart/2005/8/layout/orgChart1"/>
    <dgm:cxn modelId="{CFEC1D8D-5246-48F0-8085-D3499AB730CC}" type="presParOf" srcId="{EAF05559-DDDC-4FCC-8A02-9151DFEB0E9D}" destId="{69E7AAC7-1E72-4DD1-8954-B1056B832C22}" srcOrd="0" destOrd="0" presId="urn:microsoft.com/office/officeart/2005/8/layout/orgChart1"/>
    <dgm:cxn modelId="{784D94CC-8274-42CC-B71F-2B854177ADAE}" type="presParOf" srcId="{69E7AAC7-1E72-4DD1-8954-B1056B832C22}" destId="{54440BF1-599F-4084-A439-11489AC31F44}" srcOrd="0" destOrd="0" presId="urn:microsoft.com/office/officeart/2005/8/layout/orgChart1"/>
    <dgm:cxn modelId="{4D55D9D0-75B8-454A-8181-98074AFD02E4}" type="presParOf" srcId="{54440BF1-599F-4084-A439-11489AC31F44}" destId="{BA0B1F22-2966-47B6-887B-38BCBD33E3CA}" srcOrd="0" destOrd="0" presId="urn:microsoft.com/office/officeart/2005/8/layout/orgChart1"/>
    <dgm:cxn modelId="{CBA7B986-E752-4652-B83E-7BEEA9A4EB6D}" type="presParOf" srcId="{54440BF1-599F-4084-A439-11489AC31F44}" destId="{8054C88B-BDA0-4D19-94D4-FB1C8752FEEC}" srcOrd="1" destOrd="0" presId="urn:microsoft.com/office/officeart/2005/8/layout/orgChart1"/>
    <dgm:cxn modelId="{1C668D6B-017D-4772-97D6-3E9CA032B8AF}" type="presParOf" srcId="{69E7AAC7-1E72-4DD1-8954-B1056B832C22}" destId="{CEC52F92-4C28-48AE-8475-9621E6C7D9CB}" srcOrd="1" destOrd="0" presId="urn:microsoft.com/office/officeart/2005/8/layout/orgChart1"/>
    <dgm:cxn modelId="{8F49B376-B74B-475B-90E7-8CDAFAC7DD5A}" type="presParOf" srcId="{CEC52F92-4C28-48AE-8475-9621E6C7D9CB}" destId="{025C7DE2-115D-4034-9D01-379BE1C1980B}" srcOrd="0" destOrd="0" presId="urn:microsoft.com/office/officeart/2005/8/layout/orgChart1"/>
    <dgm:cxn modelId="{B10B1A07-0E95-4A2C-B9D1-CAEBE465DFEE}" type="presParOf" srcId="{CEC52F92-4C28-48AE-8475-9621E6C7D9CB}" destId="{80D04182-1137-4CDD-A929-A149835658EF}" srcOrd="1" destOrd="0" presId="urn:microsoft.com/office/officeart/2005/8/layout/orgChart1"/>
    <dgm:cxn modelId="{56A780CE-F565-4567-AF05-2345ADA93044}" type="presParOf" srcId="{80D04182-1137-4CDD-A929-A149835658EF}" destId="{43BFF589-5E13-47C7-B6CA-B0A62751E645}" srcOrd="0" destOrd="0" presId="urn:microsoft.com/office/officeart/2005/8/layout/orgChart1"/>
    <dgm:cxn modelId="{DBE00B6C-23D5-4A08-978C-025B0B150145}" type="presParOf" srcId="{43BFF589-5E13-47C7-B6CA-B0A62751E645}" destId="{270D3888-AB53-47BC-AA8E-9229A7E93D1A}" srcOrd="0" destOrd="0" presId="urn:microsoft.com/office/officeart/2005/8/layout/orgChart1"/>
    <dgm:cxn modelId="{B76F89A0-9051-4369-9B49-D69A68055D6E}" type="presParOf" srcId="{43BFF589-5E13-47C7-B6CA-B0A62751E645}" destId="{E81FFDC8-4179-4028-94E3-E8B33E43FCA4}" srcOrd="1" destOrd="0" presId="urn:microsoft.com/office/officeart/2005/8/layout/orgChart1"/>
    <dgm:cxn modelId="{2AC01733-F4CA-4B28-9E8F-93ACD571C489}" type="presParOf" srcId="{80D04182-1137-4CDD-A929-A149835658EF}" destId="{E198B07E-8559-4AA8-A66A-39F5DD9CF2A6}" srcOrd="1" destOrd="0" presId="urn:microsoft.com/office/officeart/2005/8/layout/orgChart1"/>
    <dgm:cxn modelId="{9842D9C6-36B3-4D75-B7C2-A34D523BB215}" type="presParOf" srcId="{80D04182-1137-4CDD-A929-A149835658EF}" destId="{6FDD2350-36C5-4AB1-A995-06B3A0F16B05}" srcOrd="2" destOrd="0" presId="urn:microsoft.com/office/officeart/2005/8/layout/orgChart1"/>
    <dgm:cxn modelId="{8CF50CC0-0304-4C80-BB19-6C5B97ED7609}" type="presParOf" srcId="{CEC52F92-4C28-48AE-8475-9621E6C7D9CB}" destId="{88B7C504-F4B7-487A-89E3-C1E8B05C75FB}" srcOrd="2" destOrd="0" presId="urn:microsoft.com/office/officeart/2005/8/layout/orgChart1"/>
    <dgm:cxn modelId="{8C92D506-93F5-495A-BBAB-29D5C0555F09}" type="presParOf" srcId="{CEC52F92-4C28-48AE-8475-9621E6C7D9CB}" destId="{FEEEEC9A-1299-4EFC-8084-74FB1CCED8AF}" srcOrd="3" destOrd="0" presId="urn:microsoft.com/office/officeart/2005/8/layout/orgChart1"/>
    <dgm:cxn modelId="{19CB260A-B30D-4ACC-BC2D-A3B4D87F875C}" type="presParOf" srcId="{FEEEEC9A-1299-4EFC-8084-74FB1CCED8AF}" destId="{CAB1BBD1-4318-4647-A506-E72ED96828A3}" srcOrd="0" destOrd="0" presId="urn:microsoft.com/office/officeart/2005/8/layout/orgChart1"/>
    <dgm:cxn modelId="{A178C074-FB33-4579-ADE4-434EEC8EE2C9}" type="presParOf" srcId="{CAB1BBD1-4318-4647-A506-E72ED96828A3}" destId="{82C7186F-7CEC-43E6-B7F0-A71CA634ACD0}" srcOrd="0" destOrd="0" presId="urn:microsoft.com/office/officeart/2005/8/layout/orgChart1"/>
    <dgm:cxn modelId="{70160C80-56F6-413F-B4B5-EAD938FE4069}" type="presParOf" srcId="{CAB1BBD1-4318-4647-A506-E72ED96828A3}" destId="{F26FB5DB-8B48-4F92-AAB2-65DD8EBC868F}" srcOrd="1" destOrd="0" presId="urn:microsoft.com/office/officeart/2005/8/layout/orgChart1"/>
    <dgm:cxn modelId="{2BC22883-0328-4AEE-A33B-D45C849E1F2F}" type="presParOf" srcId="{FEEEEC9A-1299-4EFC-8084-74FB1CCED8AF}" destId="{8EB671A3-10D1-4114-A8BF-2FF0B6C622DA}" srcOrd="1" destOrd="0" presId="urn:microsoft.com/office/officeart/2005/8/layout/orgChart1"/>
    <dgm:cxn modelId="{1D932A31-50AA-40E5-8732-25900FC506BA}" type="presParOf" srcId="{FEEEEC9A-1299-4EFC-8084-74FB1CCED8AF}" destId="{5DF0228F-95D2-4053-8991-22FD5B8324B5}" srcOrd="2" destOrd="0" presId="urn:microsoft.com/office/officeart/2005/8/layout/orgChart1"/>
    <dgm:cxn modelId="{6CCCEC8D-B60E-4130-9B42-29D34646BCD4}" type="presParOf" srcId="{69E7AAC7-1E72-4DD1-8954-B1056B832C22}" destId="{3D6E5C09-F53F-484E-8041-F4EFBFD39BF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BFF1084-8F62-4965-AA11-475ED1038AC8}"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lang="en-US"/>
        </a:p>
      </dgm:t>
    </dgm:pt>
    <dgm:pt modelId="{3EFA5B2E-11F3-4B87-92B9-40A3458E3568}">
      <dgm:prSet phldrT="[Text]">
        <dgm:style>
          <a:lnRef idx="3">
            <a:schemeClr val="lt1"/>
          </a:lnRef>
          <a:fillRef idx="1">
            <a:schemeClr val="accent2"/>
          </a:fillRef>
          <a:effectRef idx="1">
            <a:schemeClr val="accent2"/>
          </a:effectRef>
          <a:fontRef idx="minor">
            <a:schemeClr val="lt1"/>
          </a:fontRef>
        </dgm:style>
      </dgm:prSet>
      <dgm:spPr>
        <a:ln>
          <a:solidFill>
            <a:srgbClr val="FFFF00"/>
          </a:solidFill>
        </a:ln>
      </dgm:spPr>
      <dgm:t>
        <a:bodyPr/>
        <a:lstStyle/>
        <a:p>
          <a:r>
            <a:rPr lang="fa-IR" dirty="0" smtClean="0">
              <a:ln w="28575">
                <a:solidFill>
                  <a:srgbClr val="FFFF00"/>
                </a:solidFill>
              </a:ln>
              <a:cs typeface="B Titr" pitchFamily="2" charset="-78"/>
            </a:rPr>
            <a:t>روش های اولویت بندی</a:t>
          </a:r>
          <a:endParaRPr lang="en-US" dirty="0">
            <a:ln w="28575">
              <a:solidFill>
                <a:srgbClr val="FFFF00"/>
              </a:solidFill>
            </a:ln>
            <a:cs typeface="B Titr" pitchFamily="2" charset="-78"/>
          </a:endParaRPr>
        </a:p>
      </dgm:t>
    </dgm:pt>
    <dgm:pt modelId="{D40AF335-AAB2-4980-B9E9-3A55CA22377F}" type="parTrans" cxnId="{57AB77FE-5732-4A65-AD55-CBE968848224}">
      <dgm:prSet/>
      <dgm:spPr/>
      <dgm:t>
        <a:bodyPr/>
        <a:lstStyle/>
        <a:p>
          <a:endParaRPr lang="en-US">
            <a:cs typeface="B Titr" pitchFamily="2" charset="-78"/>
          </a:endParaRPr>
        </a:p>
      </dgm:t>
    </dgm:pt>
    <dgm:pt modelId="{B9DDA804-F2BE-483B-A554-97CA5A29C740}" type="sibTrans" cxnId="{57AB77FE-5732-4A65-AD55-CBE968848224}">
      <dgm:prSet/>
      <dgm:spPr/>
      <dgm:t>
        <a:bodyPr/>
        <a:lstStyle/>
        <a:p>
          <a:endParaRPr lang="en-US">
            <a:cs typeface="B Titr" pitchFamily="2" charset="-78"/>
          </a:endParaRPr>
        </a:p>
      </dgm:t>
    </dgm:pt>
    <dgm:pt modelId="{17D59706-5D98-47B7-B482-84C30694BAE9}">
      <dgm:prSet phldrT="[Text]"/>
      <dgm:spPr>
        <a:solidFill>
          <a:srgbClr val="00B050"/>
        </a:solidFill>
        <a:ln w="38100">
          <a:solidFill>
            <a:srgbClr val="FFFF00"/>
          </a:solidFill>
        </a:ln>
      </dgm:spPr>
      <dgm:t>
        <a:bodyPr/>
        <a:lstStyle/>
        <a:p>
          <a:r>
            <a:rPr lang="fa-IR" dirty="0" smtClean="0">
              <a:cs typeface="B Titr" pitchFamily="2" charset="-78"/>
            </a:rPr>
            <a:t>رشته معیار</a:t>
          </a:r>
          <a:endParaRPr lang="en-US" dirty="0">
            <a:cs typeface="B Titr" pitchFamily="2" charset="-78"/>
          </a:endParaRPr>
        </a:p>
      </dgm:t>
    </dgm:pt>
    <dgm:pt modelId="{A4FAF1DD-FB89-492F-BBE9-19E1DB5E0C45}" type="parTrans" cxnId="{A2C3589E-05B6-42C3-8347-04E9D7B42369}">
      <dgm:prSet>
        <dgm:style>
          <a:lnRef idx="2">
            <a:schemeClr val="accent2"/>
          </a:lnRef>
          <a:fillRef idx="0">
            <a:schemeClr val="accent2"/>
          </a:fillRef>
          <a:effectRef idx="1">
            <a:schemeClr val="accent2"/>
          </a:effectRef>
          <a:fontRef idx="minor">
            <a:schemeClr val="tx1"/>
          </a:fontRef>
        </dgm:style>
      </dgm:prSet>
      <dgm:spPr>
        <a:ln>
          <a:solidFill>
            <a:srgbClr val="FFFF00"/>
          </a:solidFill>
        </a:ln>
      </dgm:spPr>
      <dgm:t>
        <a:bodyPr/>
        <a:lstStyle/>
        <a:p>
          <a:endParaRPr lang="en-US">
            <a:cs typeface="B Titr" pitchFamily="2" charset="-78"/>
          </a:endParaRPr>
        </a:p>
      </dgm:t>
    </dgm:pt>
    <dgm:pt modelId="{4A3DAB91-B9C8-4A88-AC36-3E3A761A143D}" type="sibTrans" cxnId="{A2C3589E-05B6-42C3-8347-04E9D7B42369}">
      <dgm:prSet/>
      <dgm:spPr/>
      <dgm:t>
        <a:bodyPr/>
        <a:lstStyle/>
        <a:p>
          <a:endParaRPr lang="en-US">
            <a:cs typeface="B Titr" pitchFamily="2" charset="-78"/>
          </a:endParaRPr>
        </a:p>
      </dgm:t>
    </dgm:pt>
    <dgm:pt modelId="{DC9D3574-1353-4FF9-9521-5DEF431F384C}">
      <dgm:prSet phldrT="[Text]"/>
      <dgm:spPr>
        <a:solidFill>
          <a:srgbClr val="FF6600"/>
        </a:solidFill>
        <a:ln w="38100">
          <a:solidFill>
            <a:srgbClr val="FFFF00"/>
          </a:solidFill>
        </a:ln>
      </dgm:spPr>
      <dgm:t>
        <a:bodyPr/>
        <a:lstStyle/>
        <a:p>
          <a:r>
            <a:rPr lang="fa-IR" dirty="0" smtClean="0">
              <a:cs typeface="B Titr" pitchFamily="2" charset="-78"/>
            </a:rPr>
            <a:t>ترکیبی</a:t>
          </a:r>
          <a:endParaRPr lang="en-US" dirty="0">
            <a:cs typeface="B Titr" pitchFamily="2" charset="-78"/>
          </a:endParaRPr>
        </a:p>
      </dgm:t>
    </dgm:pt>
    <dgm:pt modelId="{FAF013DE-8EFF-49B6-83A9-B6254DC33C8B}" type="parTrans" cxnId="{2852E793-3E97-48CE-8A3C-23D33A60017A}">
      <dgm:prSet>
        <dgm:style>
          <a:lnRef idx="2">
            <a:schemeClr val="accent2"/>
          </a:lnRef>
          <a:fillRef idx="0">
            <a:schemeClr val="accent2"/>
          </a:fillRef>
          <a:effectRef idx="1">
            <a:schemeClr val="accent2"/>
          </a:effectRef>
          <a:fontRef idx="minor">
            <a:schemeClr val="tx1"/>
          </a:fontRef>
        </dgm:style>
      </dgm:prSet>
      <dgm:spPr>
        <a:ln>
          <a:solidFill>
            <a:srgbClr val="FFFF00"/>
          </a:solidFill>
        </a:ln>
      </dgm:spPr>
      <dgm:t>
        <a:bodyPr/>
        <a:lstStyle/>
        <a:p>
          <a:endParaRPr lang="en-US">
            <a:cs typeface="B Titr" pitchFamily="2" charset="-78"/>
          </a:endParaRPr>
        </a:p>
      </dgm:t>
    </dgm:pt>
    <dgm:pt modelId="{E0EAA4C9-4210-4DCF-B9A0-A95C2C4BF693}" type="sibTrans" cxnId="{2852E793-3E97-48CE-8A3C-23D33A60017A}">
      <dgm:prSet/>
      <dgm:spPr/>
      <dgm:t>
        <a:bodyPr/>
        <a:lstStyle/>
        <a:p>
          <a:endParaRPr lang="en-US">
            <a:cs typeface="B Titr" pitchFamily="2" charset="-78"/>
          </a:endParaRPr>
        </a:p>
      </dgm:t>
    </dgm:pt>
    <dgm:pt modelId="{A4985FC8-7CC0-4F6A-BE4A-48B8413E69CC}">
      <dgm:prSet/>
      <dgm:spPr>
        <a:solidFill>
          <a:srgbClr val="FFFF00"/>
        </a:solidFill>
        <a:ln w="38100">
          <a:solidFill>
            <a:srgbClr val="FFFF00"/>
          </a:solidFill>
        </a:ln>
      </dgm:spPr>
      <dgm:t>
        <a:bodyPr/>
        <a:lstStyle/>
        <a:p>
          <a:r>
            <a:rPr lang="fa-IR" dirty="0" smtClean="0">
              <a:cs typeface="B Titr" pitchFamily="2" charset="-78"/>
            </a:rPr>
            <a:t>دانشگاه معیار</a:t>
          </a:r>
          <a:endParaRPr lang="en-US" dirty="0">
            <a:cs typeface="B Titr" pitchFamily="2" charset="-78"/>
          </a:endParaRPr>
        </a:p>
      </dgm:t>
    </dgm:pt>
    <dgm:pt modelId="{EE5F50EA-F4FA-4C7A-81F9-4B0C4A922440}" type="parTrans" cxnId="{629F17DA-C52A-4CEB-9580-1EEB72A2F15D}">
      <dgm:prSet>
        <dgm:style>
          <a:lnRef idx="2">
            <a:schemeClr val="accent2"/>
          </a:lnRef>
          <a:fillRef idx="0">
            <a:schemeClr val="accent2"/>
          </a:fillRef>
          <a:effectRef idx="1">
            <a:schemeClr val="accent2"/>
          </a:effectRef>
          <a:fontRef idx="minor">
            <a:schemeClr val="tx1"/>
          </a:fontRef>
        </dgm:style>
      </dgm:prSet>
      <dgm:spPr>
        <a:ln>
          <a:solidFill>
            <a:srgbClr val="FFFF00"/>
          </a:solidFill>
        </a:ln>
      </dgm:spPr>
      <dgm:t>
        <a:bodyPr/>
        <a:lstStyle/>
        <a:p>
          <a:endParaRPr lang="en-US">
            <a:cs typeface="B Titr" pitchFamily="2" charset="-78"/>
          </a:endParaRPr>
        </a:p>
      </dgm:t>
    </dgm:pt>
    <dgm:pt modelId="{2018FE7B-2C3E-409B-A5CF-9B8DA0E97068}" type="sibTrans" cxnId="{629F17DA-C52A-4CEB-9580-1EEB72A2F15D}">
      <dgm:prSet/>
      <dgm:spPr/>
      <dgm:t>
        <a:bodyPr/>
        <a:lstStyle/>
        <a:p>
          <a:endParaRPr lang="en-US">
            <a:cs typeface="B Titr" pitchFamily="2" charset="-78"/>
          </a:endParaRPr>
        </a:p>
      </dgm:t>
    </dgm:pt>
    <dgm:pt modelId="{8D76E64B-BFE8-4B48-B4DE-70A85AF76BCA}" type="pres">
      <dgm:prSet presAssocID="{ABFF1084-8F62-4965-AA11-475ED1038AC8}" presName="diagram" presStyleCnt="0">
        <dgm:presLayoutVars>
          <dgm:chPref val="1"/>
          <dgm:dir val="rev"/>
          <dgm:animOne val="branch"/>
          <dgm:animLvl val="lvl"/>
          <dgm:resizeHandles val="exact"/>
        </dgm:presLayoutVars>
      </dgm:prSet>
      <dgm:spPr/>
      <dgm:t>
        <a:bodyPr/>
        <a:lstStyle/>
        <a:p>
          <a:endParaRPr lang="en-US"/>
        </a:p>
      </dgm:t>
    </dgm:pt>
    <dgm:pt modelId="{E0A91BCF-4CDD-4A0E-B8A2-4012E9CCE8BE}" type="pres">
      <dgm:prSet presAssocID="{3EFA5B2E-11F3-4B87-92B9-40A3458E3568}" presName="root1" presStyleCnt="0"/>
      <dgm:spPr/>
    </dgm:pt>
    <dgm:pt modelId="{234EAF8D-EAD2-479C-8CE7-95FB1A3A7B04}" type="pres">
      <dgm:prSet presAssocID="{3EFA5B2E-11F3-4B87-92B9-40A3458E3568}" presName="LevelOneTextNode" presStyleLbl="node0" presStyleIdx="0" presStyleCnt="1" custScaleX="100433" custScaleY="136306" custLinFactNeighborX="-3810" custLinFactNeighborY="0">
        <dgm:presLayoutVars>
          <dgm:chPref val="3"/>
        </dgm:presLayoutVars>
      </dgm:prSet>
      <dgm:spPr/>
      <dgm:t>
        <a:bodyPr/>
        <a:lstStyle/>
        <a:p>
          <a:endParaRPr lang="en-US"/>
        </a:p>
      </dgm:t>
    </dgm:pt>
    <dgm:pt modelId="{31198F11-D2E6-4B7E-9A43-9D1154663A86}" type="pres">
      <dgm:prSet presAssocID="{3EFA5B2E-11F3-4B87-92B9-40A3458E3568}" presName="level2hierChild" presStyleCnt="0"/>
      <dgm:spPr/>
    </dgm:pt>
    <dgm:pt modelId="{BE9D341B-92FB-4602-B1CF-ABC3CA4ADE47}" type="pres">
      <dgm:prSet presAssocID="{A4FAF1DD-FB89-492F-BBE9-19E1DB5E0C45}" presName="conn2-1" presStyleLbl="parChTrans1D2" presStyleIdx="0" presStyleCnt="3"/>
      <dgm:spPr/>
      <dgm:t>
        <a:bodyPr/>
        <a:lstStyle/>
        <a:p>
          <a:endParaRPr lang="en-US"/>
        </a:p>
      </dgm:t>
    </dgm:pt>
    <dgm:pt modelId="{6B5F69EB-8C27-4442-9F00-12CDE89893A7}" type="pres">
      <dgm:prSet presAssocID="{A4FAF1DD-FB89-492F-BBE9-19E1DB5E0C45}" presName="connTx" presStyleLbl="parChTrans1D2" presStyleIdx="0" presStyleCnt="3"/>
      <dgm:spPr/>
      <dgm:t>
        <a:bodyPr/>
        <a:lstStyle/>
        <a:p>
          <a:endParaRPr lang="en-US"/>
        </a:p>
      </dgm:t>
    </dgm:pt>
    <dgm:pt modelId="{687B88E3-64B9-4633-BBDB-F6E06A0BC997}" type="pres">
      <dgm:prSet presAssocID="{17D59706-5D98-47B7-B482-84C30694BAE9}" presName="root2" presStyleCnt="0"/>
      <dgm:spPr/>
    </dgm:pt>
    <dgm:pt modelId="{8EAF78E2-B8B3-4863-B4F1-47F97CEC3CAE}" type="pres">
      <dgm:prSet presAssocID="{17D59706-5D98-47B7-B482-84C30694BAE9}" presName="LevelTwoTextNode" presStyleLbl="node2" presStyleIdx="0" presStyleCnt="3" custLinFactNeighborX="2014" custLinFactNeighborY="-1123">
        <dgm:presLayoutVars>
          <dgm:chPref val="3"/>
        </dgm:presLayoutVars>
      </dgm:prSet>
      <dgm:spPr/>
      <dgm:t>
        <a:bodyPr/>
        <a:lstStyle/>
        <a:p>
          <a:endParaRPr lang="en-US"/>
        </a:p>
      </dgm:t>
    </dgm:pt>
    <dgm:pt modelId="{DC092AD8-5463-456B-9F7D-60CAF01640E7}" type="pres">
      <dgm:prSet presAssocID="{17D59706-5D98-47B7-B482-84C30694BAE9}" presName="level3hierChild" presStyleCnt="0"/>
      <dgm:spPr/>
    </dgm:pt>
    <dgm:pt modelId="{40783763-8FED-4F4B-8BE3-7AB7D2F54909}" type="pres">
      <dgm:prSet presAssocID="{EE5F50EA-F4FA-4C7A-81F9-4B0C4A922440}" presName="conn2-1" presStyleLbl="parChTrans1D2" presStyleIdx="1" presStyleCnt="3"/>
      <dgm:spPr/>
      <dgm:t>
        <a:bodyPr/>
        <a:lstStyle/>
        <a:p>
          <a:endParaRPr lang="en-US"/>
        </a:p>
      </dgm:t>
    </dgm:pt>
    <dgm:pt modelId="{7A8A79AF-01E1-4455-A1A2-DFE7F067E39C}" type="pres">
      <dgm:prSet presAssocID="{EE5F50EA-F4FA-4C7A-81F9-4B0C4A922440}" presName="connTx" presStyleLbl="parChTrans1D2" presStyleIdx="1" presStyleCnt="3"/>
      <dgm:spPr/>
      <dgm:t>
        <a:bodyPr/>
        <a:lstStyle/>
        <a:p>
          <a:endParaRPr lang="en-US"/>
        </a:p>
      </dgm:t>
    </dgm:pt>
    <dgm:pt modelId="{9AE557F0-2D69-422C-A6B7-557D716A23EF}" type="pres">
      <dgm:prSet presAssocID="{A4985FC8-7CC0-4F6A-BE4A-48B8413E69CC}" presName="root2" presStyleCnt="0"/>
      <dgm:spPr/>
    </dgm:pt>
    <dgm:pt modelId="{36A8E848-0941-4F1A-9E51-95A81EA41AAF}" type="pres">
      <dgm:prSet presAssocID="{A4985FC8-7CC0-4F6A-BE4A-48B8413E69CC}" presName="LevelTwoTextNode" presStyleLbl="node2" presStyleIdx="1" presStyleCnt="3" custLinFactNeighborX="4143" custLinFactNeighborY="-1115">
        <dgm:presLayoutVars>
          <dgm:chPref val="3"/>
        </dgm:presLayoutVars>
      </dgm:prSet>
      <dgm:spPr/>
      <dgm:t>
        <a:bodyPr/>
        <a:lstStyle/>
        <a:p>
          <a:endParaRPr lang="en-US"/>
        </a:p>
      </dgm:t>
    </dgm:pt>
    <dgm:pt modelId="{1718BBB6-4B47-4440-9024-3CB323136712}" type="pres">
      <dgm:prSet presAssocID="{A4985FC8-7CC0-4F6A-BE4A-48B8413E69CC}" presName="level3hierChild" presStyleCnt="0"/>
      <dgm:spPr/>
    </dgm:pt>
    <dgm:pt modelId="{7E8F8F14-4486-4C6F-B1C7-AE0E4CAC3388}" type="pres">
      <dgm:prSet presAssocID="{FAF013DE-8EFF-49B6-83A9-B6254DC33C8B}" presName="conn2-1" presStyleLbl="parChTrans1D2" presStyleIdx="2" presStyleCnt="3"/>
      <dgm:spPr/>
      <dgm:t>
        <a:bodyPr/>
        <a:lstStyle/>
        <a:p>
          <a:endParaRPr lang="en-US"/>
        </a:p>
      </dgm:t>
    </dgm:pt>
    <dgm:pt modelId="{7487C40F-E970-4E1C-B907-1F3877C5B707}" type="pres">
      <dgm:prSet presAssocID="{FAF013DE-8EFF-49B6-83A9-B6254DC33C8B}" presName="connTx" presStyleLbl="parChTrans1D2" presStyleIdx="2" presStyleCnt="3"/>
      <dgm:spPr/>
      <dgm:t>
        <a:bodyPr/>
        <a:lstStyle/>
        <a:p>
          <a:endParaRPr lang="en-US"/>
        </a:p>
      </dgm:t>
    </dgm:pt>
    <dgm:pt modelId="{2C5BD855-184C-4229-A893-84C4FE3A33CF}" type="pres">
      <dgm:prSet presAssocID="{DC9D3574-1353-4FF9-9521-5DEF431F384C}" presName="root2" presStyleCnt="0"/>
      <dgm:spPr/>
    </dgm:pt>
    <dgm:pt modelId="{EC640E83-1AEB-4CD4-B3E4-F5170A15C928}" type="pres">
      <dgm:prSet presAssocID="{DC9D3574-1353-4FF9-9521-5DEF431F384C}" presName="LevelTwoTextNode" presStyleLbl="node2" presStyleIdx="2" presStyleCnt="3" custLinFactNeighborX="4143" custLinFactNeighborY="-1106">
        <dgm:presLayoutVars>
          <dgm:chPref val="3"/>
        </dgm:presLayoutVars>
      </dgm:prSet>
      <dgm:spPr/>
      <dgm:t>
        <a:bodyPr/>
        <a:lstStyle/>
        <a:p>
          <a:endParaRPr lang="en-US"/>
        </a:p>
      </dgm:t>
    </dgm:pt>
    <dgm:pt modelId="{2358092D-0699-4DB8-86E2-C173C7C2D45D}" type="pres">
      <dgm:prSet presAssocID="{DC9D3574-1353-4FF9-9521-5DEF431F384C}" presName="level3hierChild" presStyleCnt="0"/>
      <dgm:spPr/>
    </dgm:pt>
  </dgm:ptLst>
  <dgm:cxnLst>
    <dgm:cxn modelId="{3A790752-358D-41C8-80AE-B1EEE5EF861E}" type="presOf" srcId="{A4FAF1DD-FB89-492F-BBE9-19E1DB5E0C45}" destId="{BE9D341B-92FB-4602-B1CF-ABC3CA4ADE47}" srcOrd="0" destOrd="0" presId="urn:microsoft.com/office/officeart/2005/8/layout/hierarchy2"/>
    <dgm:cxn modelId="{57AB77FE-5732-4A65-AD55-CBE968848224}" srcId="{ABFF1084-8F62-4965-AA11-475ED1038AC8}" destId="{3EFA5B2E-11F3-4B87-92B9-40A3458E3568}" srcOrd="0" destOrd="0" parTransId="{D40AF335-AAB2-4980-B9E9-3A55CA22377F}" sibTransId="{B9DDA804-F2BE-483B-A554-97CA5A29C740}"/>
    <dgm:cxn modelId="{EFCB6B20-27FE-484D-9397-75878F274770}" type="presOf" srcId="{EE5F50EA-F4FA-4C7A-81F9-4B0C4A922440}" destId="{7A8A79AF-01E1-4455-A1A2-DFE7F067E39C}" srcOrd="1" destOrd="0" presId="urn:microsoft.com/office/officeart/2005/8/layout/hierarchy2"/>
    <dgm:cxn modelId="{8F2B6C7C-BBD9-49CE-A9B6-E8C7E714ED70}" type="presOf" srcId="{FAF013DE-8EFF-49B6-83A9-B6254DC33C8B}" destId="{7487C40F-E970-4E1C-B907-1F3877C5B707}" srcOrd="1" destOrd="0" presId="urn:microsoft.com/office/officeart/2005/8/layout/hierarchy2"/>
    <dgm:cxn modelId="{F8093D1A-DCB3-4415-8634-B717AC1A625E}" type="presOf" srcId="{DC9D3574-1353-4FF9-9521-5DEF431F384C}" destId="{EC640E83-1AEB-4CD4-B3E4-F5170A15C928}" srcOrd="0" destOrd="0" presId="urn:microsoft.com/office/officeart/2005/8/layout/hierarchy2"/>
    <dgm:cxn modelId="{D3926ADB-130B-42DB-95ED-33EBBE5B996B}" type="presOf" srcId="{A4FAF1DD-FB89-492F-BBE9-19E1DB5E0C45}" destId="{6B5F69EB-8C27-4442-9F00-12CDE89893A7}" srcOrd="1" destOrd="0" presId="urn:microsoft.com/office/officeart/2005/8/layout/hierarchy2"/>
    <dgm:cxn modelId="{4EE19150-30C8-429F-B37F-1228BE8B8B99}" type="presOf" srcId="{FAF013DE-8EFF-49B6-83A9-B6254DC33C8B}" destId="{7E8F8F14-4486-4C6F-B1C7-AE0E4CAC3388}" srcOrd="0" destOrd="0" presId="urn:microsoft.com/office/officeart/2005/8/layout/hierarchy2"/>
    <dgm:cxn modelId="{629F17DA-C52A-4CEB-9580-1EEB72A2F15D}" srcId="{3EFA5B2E-11F3-4B87-92B9-40A3458E3568}" destId="{A4985FC8-7CC0-4F6A-BE4A-48B8413E69CC}" srcOrd="1" destOrd="0" parTransId="{EE5F50EA-F4FA-4C7A-81F9-4B0C4A922440}" sibTransId="{2018FE7B-2C3E-409B-A5CF-9B8DA0E97068}"/>
    <dgm:cxn modelId="{A2C3589E-05B6-42C3-8347-04E9D7B42369}" srcId="{3EFA5B2E-11F3-4B87-92B9-40A3458E3568}" destId="{17D59706-5D98-47B7-B482-84C30694BAE9}" srcOrd="0" destOrd="0" parTransId="{A4FAF1DD-FB89-492F-BBE9-19E1DB5E0C45}" sibTransId="{4A3DAB91-B9C8-4A88-AC36-3E3A761A143D}"/>
    <dgm:cxn modelId="{20A47A03-C7E4-4E77-8642-6488ECE004BC}" type="presOf" srcId="{17D59706-5D98-47B7-B482-84C30694BAE9}" destId="{8EAF78E2-B8B3-4863-B4F1-47F97CEC3CAE}" srcOrd="0" destOrd="0" presId="urn:microsoft.com/office/officeart/2005/8/layout/hierarchy2"/>
    <dgm:cxn modelId="{7C126A02-D283-46E3-BC4B-9FCAB5DA6EE2}" type="presOf" srcId="{ABFF1084-8F62-4965-AA11-475ED1038AC8}" destId="{8D76E64B-BFE8-4B48-B4DE-70A85AF76BCA}" srcOrd="0" destOrd="0" presId="urn:microsoft.com/office/officeart/2005/8/layout/hierarchy2"/>
    <dgm:cxn modelId="{50FA28E2-EE90-4AD2-BE8D-DD9C5F26C97E}" type="presOf" srcId="{A4985FC8-7CC0-4F6A-BE4A-48B8413E69CC}" destId="{36A8E848-0941-4F1A-9E51-95A81EA41AAF}" srcOrd="0" destOrd="0" presId="urn:microsoft.com/office/officeart/2005/8/layout/hierarchy2"/>
    <dgm:cxn modelId="{8043D73C-1960-46D7-83C3-755594A1EFB8}" type="presOf" srcId="{EE5F50EA-F4FA-4C7A-81F9-4B0C4A922440}" destId="{40783763-8FED-4F4B-8BE3-7AB7D2F54909}" srcOrd="0" destOrd="0" presId="urn:microsoft.com/office/officeart/2005/8/layout/hierarchy2"/>
    <dgm:cxn modelId="{2852E793-3E97-48CE-8A3C-23D33A60017A}" srcId="{3EFA5B2E-11F3-4B87-92B9-40A3458E3568}" destId="{DC9D3574-1353-4FF9-9521-5DEF431F384C}" srcOrd="2" destOrd="0" parTransId="{FAF013DE-8EFF-49B6-83A9-B6254DC33C8B}" sibTransId="{E0EAA4C9-4210-4DCF-B9A0-A95C2C4BF693}"/>
    <dgm:cxn modelId="{FB57BB88-968B-495E-B44B-1049A2268386}" type="presOf" srcId="{3EFA5B2E-11F3-4B87-92B9-40A3458E3568}" destId="{234EAF8D-EAD2-479C-8CE7-95FB1A3A7B04}" srcOrd="0" destOrd="0" presId="urn:microsoft.com/office/officeart/2005/8/layout/hierarchy2"/>
    <dgm:cxn modelId="{00D5E528-2B1B-4680-9C76-959727421810}" type="presParOf" srcId="{8D76E64B-BFE8-4B48-B4DE-70A85AF76BCA}" destId="{E0A91BCF-4CDD-4A0E-B8A2-4012E9CCE8BE}" srcOrd="0" destOrd="0" presId="urn:microsoft.com/office/officeart/2005/8/layout/hierarchy2"/>
    <dgm:cxn modelId="{E6EBB71C-8E92-49DD-8413-02F3F1E2D633}" type="presParOf" srcId="{E0A91BCF-4CDD-4A0E-B8A2-4012E9CCE8BE}" destId="{234EAF8D-EAD2-479C-8CE7-95FB1A3A7B04}" srcOrd="0" destOrd="0" presId="urn:microsoft.com/office/officeart/2005/8/layout/hierarchy2"/>
    <dgm:cxn modelId="{0D7DD435-BF3F-4CF8-A49B-FCD20C05E596}" type="presParOf" srcId="{E0A91BCF-4CDD-4A0E-B8A2-4012E9CCE8BE}" destId="{31198F11-D2E6-4B7E-9A43-9D1154663A86}" srcOrd="1" destOrd="0" presId="urn:microsoft.com/office/officeart/2005/8/layout/hierarchy2"/>
    <dgm:cxn modelId="{7FD82189-6EF1-48F6-8F6F-EB43021D2788}" type="presParOf" srcId="{31198F11-D2E6-4B7E-9A43-9D1154663A86}" destId="{BE9D341B-92FB-4602-B1CF-ABC3CA4ADE47}" srcOrd="0" destOrd="0" presId="urn:microsoft.com/office/officeart/2005/8/layout/hierarchy2"/>
    <dgm:cxn modelId="{92783D7D-E5D9-4A0A-8599-B872B52AAB31}" type="presParOf" srcId="{BE9D341B-92FB-4602-B1CF-ABC3CA4ADE47}" destId="{6B5F69EB-8C27-4442-9F00-12CDE89893A7}" srcOrd="0" destOrd="0" presId="urn:microsoft.com/office/officeart/2005/8/layout/hierarchy2"/>
    <dgm:cxn modelId="{2A4E78E8-A836-4DB5-93A9-AAF64838FB39}" type="presParOf" srcId="{31198F11-D2E6-4B7E-9A43-9D1154663A86}" destId="{687B88E3-64B9-4633-BBDB-F6E06A0BC997}" srcOrd="1" destOrd="0" presId="urn:microsoft.com/office/officeart/2005/8/layout/hierarchy2"/>
    <dgm:cxn modelId="{69BA1601-D992-468F-862C-A8EA7317AA73}" type="presParOf" srcId="{687B88E3-64B9-4633-BBDB-F6E06A0BC997}" destId="{8EAF78E2-B8B3-4863-B4F1-47F97CEC3CAE}" srcOrd="0" destOrd="0" presId="urn:microsoft.com/office/officeart/2005/8/layout/hierarchy2"/>
    <dgm:cxn modelId="{FF6D4533-66F4-45A6-97DB-B688FC7E1F18}" type="presParOf" srcId="{687B88E3-64B9-4633-BBDB-F6E06A0BC997}" destId="{DC092AD8-5463-456B-9F7D-60CAF01640E7}" srcOrd="1" destOrd="0" presId="urn:microsoft.com/office/officeart/2005/8/layout/hierarchy2"/>
    <dgm:cxn modelId="{8F1F5A4A-8D80-41E2-973F-E1BE1135F5E3}" type="presParOf" srcId="{31198F11-D2E6-4B7E-9A43-9D1154663A86}" destId="{40783763-8FED-4F4B-8BE3-7AB7D2F54909}" srcOrd="2" destOrd="0" presId="urn:microsoft.com/office/officeart/2005/8/layout/hierarchy2"/>
    <dgm:cxn modelId="{B2EFE3F4-4BC6-457F-92BB-C625A5252DBF}" type="presParOf" srcId="{40783763-8FED-4F4B-8BE3-7AB7D2F54909}" destId="{7A8A79AF-01E1-4455-A1A2-DFE7F067E39C}" srcOrd="0" destOrd="0" presId="urn:microsoft.com/office/officeart/2005/8/layout/hierarchy2"/>
    <dgm:cxn modelId="{7A7585EE-A832-49F7-ACCC-96FC1D15506E}" type="presParOf" srcId="{31198F11-D2E6-4B7E-9A43-9D1154663A86}" destId="{9AE557F0-2D69-422C-A6B7-557D716A23EF}" srcOrd="3" destOrd="0" presId="urn:microsoft.com/office/officeart/2005/8/layout/hierarchy2"/>
    <dgm:cxn modelId="{77495E09-D31B-45B9-8515-920B7FAE798C}" type="presParOf" srcId="{9AE557F0-2D69-422C-A6B7-557D716A23EF}" destId="{36A8E848-0941-4F1A-9E51-95A81EA41AAF}" srcOrd="0" destOrd="0" presId="urn:microsoft.com/office/officeart/2005/8/layout/hierarchy2"/>
    <dgm:cxn modelId="{807D4698-2C91-4AEA-9238-DA8AEBB6B964}" type="presParOf" srcId="{9AE557F0-2D69-422C-A6B7-557D716A23EF}" destId="{1718BBB6-4B47-4440-9024-3CB323136712}" srcOrd="1" destOrd="0" presId="urn:microsoft.com/office/officeart/2005/8/layout/hierarchy2"/>
    <dgm:cxn modelId="{85497A83-0144-40FB-9EA6-FA90C9A1210B}" type="presParOf" srcId="{31198F11-D2E6-4B7E-9A43-9D1154663A86}" destId="{7E8F8F14-4486-4C6F-B1C7-AE0E4CAC3388}" srcOrd="4" destOrd="0" presId="urn:microsoft.com/office/officeart/2005/8/layout/hierarchy2"/>
    <dgm:cxn modelId="{A06D116E-06EB-4FC6-A103-160177B71B42}" type="presParOf" srcId="{7E8F8F14-4486-4C6F-B1C7-AE0E4CAC3388}" destId="{7487C40F-E970-4E1C-B907-1F3877C5B707}" srcOrd="0" destOrd="0" presId="urn:microsoft.com/office/officeart/2005/8/layout/hierarchy2"/>
    <dgm:cxn modelId="{AE474CA0-CE23-491E-9ACA-20F5C46A7E0D}" type="presParOf" srcId="{31198F11-D2E6-4B7E-9A43-9D1154663A86}" destId="{2C5BD855-184C-4229-A893-84C4FE3A33CF}" srcOrd="5" destOrd="0" presId="urn:microsoft.com/office/officeart/2005/8/layout/hierarchy2"/>
    <dgm:cxn modelId="{BDADC249-6929-4780-A9B9-4310F9C1CDB0}" type="presParOf" srcId="{2C5BD855-184C-4229-A893-84C4FE3A33CF}" destId="{EC640E83-1AEB-4CD4-B3E4-F5170A15C928}" srcOrd="0" destOrd="0" presId="urn:microsoft.com/office/officeart/2005/8/layout/hierarchy2"/>
    <dgm:cxn modelId="{62499108-CEEC-4701-9C29-9D12307136F2}" type="presParOf" srcId="{2C5BD855-184C-4229-A893-84C4FE3A33CF}" destId="{2358092D-0699-4DB8-86E2-C173C7C2D45D}" srcOrd="1" destOrd="0" presId="urn:microsoft.com/office/officeart/2005/8/layout/hierarchy2"/>
  </dgm:cxnLst>
  <dgm:bg>
    <a:solidFill>
      <a:schemeClr val="accent2">
        <a:lumMod val="20000"/>
        <a:lumOff val="80000"/>
      </a:schemeClr>
    </a:solidFill>
  </dgm:bg>
  <dgm:whole>
    <a:ln w="38100">
      <a:solidFill>
        <a:schemeClr val="tx2">
          <a:lumMod val="50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D8F8D24-03DC-4E42-A88B-045FED175518}" type="doc">
      <dgm:prSet loTypeId="urn:microsoft.com/office/officeart/2005/8/layout/hierarchy1" loCatId="hierarchy" qsTypeId="urn:microsoft.com/office/officeart/2005/8/quickstyle/3d1" qsCatId="3D" csTypeId="urn:microsoft.com/office/officeart/2005/8/colors/accent1_2" csCatId="accent1" phldr="1"/>
      <dgm:spPr/>
      <dgm:t>
        <a:bodyPr/>
        <a:lstStyle/>
        <a:p>
          <a:pPr rtl="1"/>
          <a:endParaRPr lang="fa-IR"/>
        </a:p>
      </dgm:t>
    </dgm:pt>
    <dgm:pt modelId="{D24EB593-947E-428C-BACB-4F563F14FFB5}">
      <dgm:prSet phldrT="[Text]"/>
      <dgm:spPr/>
      <dgm:t>
        <a:bodyPr/>
        <a:lstStyle/>
        <a:p>
          <a:pPr rtl="1"/>
          <a:r>
            <a:rPr lang="fa-IR" dirty="0" smtClean="0">
              <a:cs typeface="B Titr" panose="00000700000000000000" pitchFamily="2" charset="-78"/>
            </a:rPr>
            <a:t>دانشگاه آزاد</a:t>
          </a:r>
          <a:endParaRPr lang="fa-IR" dirty="0">
            <a:cs typeface="B Titr" panose="00000700000000000000" pitchFamily="2" charset="-78"/>
          </a:endParaRPr>
        </a:p>
      </dgm:t>
    </dgm:pt>
    <dgm:pt modelId="{85C3D790-641D-435F-BF60-630C96A97761}" type="parTrans" cxnId="{7E779833-48CB-46D8-AABE-FB578DBB4F71}">
      <dgm:prSet/>
      <dgm:spPr/>
      <dgm:t>
        <a:bodyPr/>
        <a:lstStyle/>
        <a:p>
          <a:pPr rtl="1"/>
          <a:endParaRPr lang="fa-IR"/>
        </a:p>
      </dgm:t>
    </dgm:pt>
    <dgm:pt modelId="{71D9E902-0020-4694-AA86-A8F6F6FFE9D7}" type="sibTrans" cxnId="{7E779833-48CB-46D8-AABE-FB578DBB4F71}">
      <dgm:prSet/>
      <dgm:spPr/>
      <dgm:t>
        <a:bodyPr/>
        <a:lstStyle/>
        <a:p>
          <a:pPr rtl="1"/>
          <a:endParaRPr lang="fa-IR"/>
        </a:p>
      </dgm:t>
    </dgm:pt>
    <dgm:pt modelId="{CEC65D1D-5E73-4EAF-AD62-540A0F581F11}">
      <dgm:prSet phldrT="[Text]" custT="1"/>
      <dgm:spPr/>
      <dgm:t>
        <a:bodyPr/>
        <a:lstStyle/>
        <a:p>
          <a:pPr rtl="1"/>
          <a:r>
            <a:rPr lang="fa-IR" sz="2900" dirty="0" smtClean="0">
              <a:cs typeface="B Titr" panose="00000700000000000000" pitchFamily="2" charset="-78"/>
            </a:rPr>
            <a:t>صرفا</a:t>
          </a:r>
          <a:r>
            <a:rPr lang="fa-IR" sz="2900" dirty="0" smtClean="0"/>
            <a:t> </a:t>
          </a:r>
          <a:r>
            <a:rPr lang="fa-IR" sz="2900" dirty="0" smtClean="0">
              <a:cs typeface="B Titr" panose="00000700000000000000" pitchFamily="2" charset="-78"/>
            </a:rPr>
            <a:t>با</a:t>
          </a:r>
          <a:r>
            <a:rPr lang="fa-IR" sz="2900" dirty="0" smtClean="0"/>
            <a:t> </a:t>
          </a:r>
          <a:r>
            <a:rPr lang="fa-IR" sz="2900" dirty="0" smtClean="0">
              <a:cs typeface="B Titr" panose="00000700000000000000" pitchFamily="2" charset="-78"/>
            </a:rPr>
            <a:t>سوابق</a:t>
          </a:r>
          <a:r>
            <a:rPr lang="fa-IR" sz="2900" dirty="0" smtClean="0"/>
            <a:t> </a:t>
          </a:r>
          <a:r>
            <a:rPr lang="fa-IR" sz="2900" dirty="0" smtClean="0">
              <a:cs typeface="B Titr" panose="00000700000000000000" pitchFamily="2" charset="-78"/>
            </a:rPr>
            <a:t>تحصیلی</a:t>
          </a:r>
        </a:p>
        <a:p>
          <a:pPr rtl="1"/>
          <a:r>
            <a:rPr lang="fa-IR" sz="1200" dirty="0" smtClean="0">
              <a:solidFill>
                <a:srgbClr val="FF0000"/>
              </a:solidFill>
              <a:cs typeface="B Titr" panose="00000700000000000000" pitchFamily="2" charset="-78"/>
            </a:rPr>
            <a:t>بر اساس سوابق تحصیلی  و از هر گروه آزمایشی می توان انتخاب کرد</a:t>
          </a:r>
          <a:endParaRPr lang="fa-IR" sz="1200" dirty="0">
            <a:solidFill>
              <a:srgbClr val="FF0000"/>
            </a:solidFill>
            <a:cs typeface="B Titr" panose="00000700000000000000" pitchFamily="2" charset="-78"/>
          </a:endParaRPr>
        </a:p>
      </dgm:t>
    </dgm:pt>
    <dgm:pt modelId="{3234D5D2-8516-45DD-A13D-AC02FE2F7032}" type="parTrans" cxnId="{BCAE5BD2-83FA-49EE-9AA5-D4A7FA77F23C}">
      <dgm:prSet/>
      <dgm:spPr/>
      <dgm:t>
        <a:bodyPr/>
        <a:lstStyle/>
        <a:p>
          <a:pPr rtl="1"/>
          <a:endParaRPr lang="fa-IR"/>
        </a:p>
      </dgm:t>
    </dgm:pt>
    <dgm:pt modelId="{9B7C5782-0C07-41B4-A144-D10DD7FACA18}" type="sibTrans" cxnId="{BCAE5BD2-83FA-49EE-9AA5-D4A7FA77F23C}">
      <dgm:prSet/>
      <dgm:spPr/>
      <dgm:t>
        <a:bodyPr/>
        <a:lstStyle/>
        <a:p>
          <a:pPr rtl="1"/>
          <a:endParaRPr lang="fa-IR"/>
        </a:p>
      </dgm:t>
    </dgm:pt>
    <dgm:pt modelId="{F23608C8-BF79-4AFF-91C9-441530FE856D}">
      <dgm:prSet phldrT="[Text]" custT="1"/>
      <dgm:spPr/>
      <dgm:t>
        <a:bodyPr/>
        <a:lstStyle/>
        <a:p>
          <a:pPr rtl="1"/>
          <a:r>
            <a:rPr lang="fa-IR" sz="3900" dirty="0" smtClean="0">
              <a:cs typeface="B Titr" panose="00000700000000000000" pitchFamily="2" charset="-78"/>
            </a:rPr>
            <a:t>با</a:t>
          </a:r>
          <a:r>
            <a:rPr lang="fa-IR" sz="3900" dirty="0" smtClean="0"/>
            <a:t> </a:t>
          </a:r>
          <a:r>
            <a:rPr lang="fa-IR" sz="3900" dirty="0" smtClean="0">
              <a:cs typeface="B Titr" panose="00000700000000000000" pitchFamily="2" charset="-78"/>
            </a:rPr>
            <a:t>آزمون</a:t>
          </a:r>
        </a:p>
        <a:p>
          <a:pPr rtl="1"/>
          <a:r>
            <a:rPr lang="fa-IR" sz="1200" dirty="0" smtClean="0">
              <a:solidFill>
                <a:srgbClr val="FF0000"/>
              </a:solidFill>
              <a:cs typeface="B Titr" panose="00000700000000000000" pitchFamily="2" charset="-78"/>
            </a:rPr>
            <a:t>بر اساس کارنامه آزمون سراسری (کد) و فقط در گروه آزمایشی که ثبت نام کرده اید.</a:t>
          </a:r>
          <a:endParaRPr lang="fa-IR" sz="1200" dirty="0">
            <a:solidFill>
              <a:srgbClr val="FF0000"/>
            </a:solidFill>
            <a:cs typeface="B Titr" panose="00000700000000000000" pitchFamily="2" charset="-78"/>
          </a:endParaRPr>
        </a:p>
      </dgm:t>
    </dgm:pt>
    <dgm:pt modelId="{A6DA2F83-EBF1-4CF8-9D82-F8995996DB6E}" type="parTrans" cxnId="{4D9AE0DB-B96F-4EAE-8A10-3207AC79DF94}">
      <dgm:prSet/>
      <dgm:spPr/>
      <dgm:t>
        <a:bodyPr/>
        <a:lstStyle/>
        <a:p>
          <a:pPr rtl="1"/>
          <a:endParaRPr lang="fa-IR"/>
        </a:p>
      </dgm:t>
    </dgm:pt>
    <dgm:pt modelId="{90029C3E-1F54-447A-9CCC-3DD5D47E1759}" type="sibTrans" cxnId="{4D9AE0DB-B96F-4EAE-8A10-3207AC79DF94}">
      <dgm:prSet/>
      <dgm:spPr/>
      <dgm:t>
        <a:bodyPr/>
        <a:lstStyle/>
        <a:p>
          <a:pPr rtl="1"/>
          <a:endParaRPr lang="fa-IR"/>
        </a:p>
      </dgm:t>
    </dgm:pt>
    <dgm:pt modelId="{D3DF9537-B893-4116-ADFD-5401C176D51E}" type="pres">
      <dgm:prSet presAssocID="{2D8F8D24-03DC-4E42-A88B-045FED175518}" presName="hierChild1" presStyleCnt="0">
        <dgm:presLayoutVars>
          <dgm:chPref val="1"/>
          <dgm:dir/>
          <dgm:animOne val="branch"/>
          <dgm:animLvl val="lvl"/>
          <dgm:resizeHandles/>
        </dgm:presLayoutVars>
      </dgm:prSet>
      <dgm:spPr/>
      <dgm:t>
        <a:bodyPr/>
        <a:lstStyle/>
        <a:p>
          <a:pPr rtl="1"/>
          <a:endParaRPr lang="fa-IR"/>
        </a:p>
      </dgm:t>
    </dgm:pt>
    <dgm:pt modelId="{6C94AF6E-68E2-4940-8E98-EE34A2B3DBA1}" type="pres">
      <dgm:prSet presAssocID="{D24EB593-947E-428C-BACB-4F563F14FFB5}" presName="hierRoot1" presStyleCnt="0"/>
      <dgm:spPr/>
    </dgm:pt>
    <dgm:pt modelId="{BEE9A6DD-DA3F-43F9-9437-E4AAD6A2D92C}" type="pres">
      <dgm:prSet presAssocID="{D24EB593-947E-428C-BACB-4F563F14FFB5}" presName="composite" presStyleCnt="0"/>
      <dgm:spPr/>
    </dgm:pt>
    <dgm:pt modelId="{906E3C5D-EADB-4788-9520-7880770B0113}" type="pres">
      <dgm:prSet presAssocID="{D24EB593-947E-428C-BACB-4F563F14FFB5}" presName="background" presStyleLbl="node0" presStyleIdx="0" presStyleCnt="1"/>
      <dgm:spPr/>
    </dgm:pt>
    <dgm:pt modelId="{86115BAC-D89A-437D-85AC-1B98D390C1C7}" type="pres">
      <dgm:prSet presAssocID="{D24EB593-947E-428C-BACB-4F563F14FFB5}" presName="text" presStyleLbl="fgAcc0" presStyleIdx="0" presStyleCnt="1" custScaleX="132849">
        <dgm:presLayoutVars>
          <dgm:chPref val="3"/>
        </dgm:presLayoutVars>
      </dgm:prSet>
      <dgm:spPr/>
      <dgm:t>
        <a:bodyPr/>
        <a:lstStyle/>
        <a:p>
          <a:pPr rtl="1"/>
          <a:endParaRPr lang="fa-IR"/>
        </a:p>
      </dgm:t>
    </dgm:pt>
    <dgm:pt modelId="{A82FD31A-85F1-47B8-A145-553829F33801}" type="pres">
      <dgm:prSet presAssocID="{D24EB593-947E-428C-BACB-4F563F14FFB5}" presName="hierChild2" presStyleCnt="0"/>
      <dgm:spPr/>
    </dgm:pt>
    <dgm:pt modelId="{04DAF63B-9618-4B0A-BE6E-DB0D5CAA9C82}" type="pres">
      <dgm:prSet presAssocID="{3234D5D2-8516-45DD-A13D-AC02FE2F7032}" presName="Name10" presStyleLbl="parChTrans1D2" presStyleIdx="0" presStyleCnt="2"/>
      <dgm:spPr/>
      <dgm:t>
        <a:bodyPr/>
        <a:lstStyle/>
        <a:p>
          <a:pPr rtl="1"/>
          <a:endParaRPr lang="fa-IR"/>
        </a:p>
      </dgm:t>
    </dgm:pt>
    <dgm:pt modelId="{D47E78F5-C9CC-49B6-BAF7-E79D171845FA}" type="pres">
      <dgm:prSet presAssocID="{CEC65D1D-5E73-4EAF-AD62-540A0F581F11}" presName="hierRoot2" presStyleCnt="0"/>
      <dgm:spPr/>
    </dgm:pt>
    <dgm:pt modelId="{88832EDD-175E-4334-9D6C-059291F7A97B}" type="pres">
      <dgm:prSet presAssocID="{CEC65D1D-5E73-4EAF-AD62-540A0F581F11}" presName="composite2" presStyleCnt="0"/>
      <dgm:spPr/>
    </dgm:pt>
    <dgm:pt modelId="{0567EA0D-06FF-4A2F-B509-6AB58A3A1395}" type="pres">
      <dgm:prSet presAssocID="{CEC65D1D-5E73-4EAF-AD62-540A0F581F11}" presName="background2" presStyleLbl="node2" presStyleIdx="0" presStyleCnt="2"/>
      <dgm:spPr/>
    </dgm:pt>
    <dgm:pt modelId="{26EBAEC7-4EB0-46FA-9E01-AF094D565B4C}" type="pres">
      <dgm:prSet presAssocID="{CEC65D1D-5E73-4EAF-AD62-540A0F581F11}" presName="text2" presStyleLbl="fgAcc2" presStyleIdx="0" presStyleCnt="2">
        <dgm:presLayoutVars>
          <dgm:chPref val="3"/>
        </dgm:presLayoutVars>
      </dgm:prSet>
      <dgm:spPr/>
      <dgm:t>
        <a:bodyPr/>
        <a:lstStyle/>
        <a:p>
          <a:pPr rtl="1"/>
          <a:endParaRPr lang="fa-IR"/>
        </a:p>
      </dgm:t>
    </dgm:pt>
    <dgm:pt modelId="{D1052ACD-DAD5-4248-9178-A1130E82F70B}" type="pres">
      <dgm:prSet presAssocID="{CEC65D1D-5E73-4EAF-AD62-540A0F581F11}" presName="hierChild3" presStyleCnt="0"/>
      <dgm:spPr/>
    </dgm:pt>
    <dgm:pt modelId="{77EFE5A9-5088-4446-BE1B-ACC07ABF4DB7}" type="pres">
      <dgm:prSet presAssocID="{A6DA2F83-EBF1-4CF8-9D82-F8995996DB6E}" presName="Name10" presStyleLbl="parChTrans1D2" presStyleIdx="1" presStyleCnt="2"/>
      <dgm:spPr/>
      <dgm:t>
        <a:bodyPr/>
        <a:lstStyle/>
        <a:p>
          <a:pPr rtl="1"/>
          <a:endParaRPr lang="fa-IR"/>
        </a:p>
      </dgm:t>
    </dgm:pt>
    <dgm:pt modelId="{3D8967D0-0462-469C-A12F-13E7E308B763}" type="pres">
      <dgm:prSet presAssocID="{F23608C8-BF79-4AFF-91C9-441530FE856D}" presName="hierRoot2" presStyleCnt="0"/>
      <dgm:spPr/>
    </dgm:pt>
    <dgm:pt modelId="{ED66C3FD-E421-4305-97FF-D1B5310D5B11}" type="pres">
      <dgm:prSet presAssocID="{F23608C8-BF79-4AFF-91C9-441530FE856D}" presName="composite2" presStyleCnt="0"/>
      <dgm:spPr/>
    </dgm:pt>
    <dgm:pt modelId="{B59E97E0-6333-474D-91EB-1958DDF86F86}" type="pres">
      <dgm:prSet presAssocID="{F23608C8-BF79-4AFF-91C9-441530FE856D}" presName="background2" presStyleLbl="node2" presStyleIdx="1" presStyleCnt="2"/>
      <dgm:spPr/>
    </dgm:pt>
    <dgm:pt modelId="{2E1E7B78-59CE-4D6D-8644-111D6C034FC5}" type="pres">
      <dgm:prSet presAssocID="{F23608C8-BF79-4AFF-91C9-441530FE856D}" presName="text2" presStyleLbl="fgAcc2" presStyleIdx="1" presStyleCnt="2">
        <dgm:presLayoutVars>
          <dgm:chPref val="3"/>
        </dgm:presLayoutVars>
      </dgm:prSet>
      <dgm:spPr/>
      <dgm:t>
        <a:bodyPr/>
        <a:lstStyle/>
        <a:p>
          <a:pPr rtl="1"/>
          <a:endParaRPr lang="fa-IR"/>
        </a:p>
      </dgm:t>
    </dgm:pt>
    <dgm:pt modelId="{0670A93E-3846-41F6-847D-752956D7914D}" type="pres">
      <dgm:prSet presAssocID="{F23608C8-BF79-4AFF-91C9-441530FE856D}" presName="hierChild3" presStyleCnt="0"/>
      <dgm:spPr/>
    </dgm:pt>
  </dgm:ptLst>
  <dgm:cxnLst>
    <dgm:cxn modelId="{BEF9FEB0-2B28-4B47-80AF-2FC9FC31D0E0}" type="presOf" srcId="{3234D5D2-8516-45DD-A13D-AC02FE2F7032}" destId="{04DAF63B-9618-4B0A-BE6E-DB0D5CAA9C82}" srcOrd="0" destOrd="0" presId="urn:microsoft.com/office/officeart/2005/8/layout/hierarchy1"/>
    <dgm:cxn modelId="{5BA84EDD-9ABD-4924-8722-53836DC7F23F}" type="presOf" srcId="{2D8F8D24-03DC-4E42-A88B-045FED175518}" destId="{D3DF9537-B893-4116-ADFD-5401C176D51E}" srcOrd="0" destOrd="0" presId="urn:microsoft.com/office/officeart/2005/8/layout/hierarchy1"/>
    <dgm:cxn modelId="{B4788BAD-5F47-4658-AFEB-FE99D64F14B1}" type="presOf" srcId="{F23608C8-BF79-4AFF-91C9-441530FE856D}" destId="{2E1E7B78-59CE-4D6D-8644-111D6C034FC5}" srcOrd="0" destOrd="0" presId="urn:microsoft.com/office/officeart/2005/8/layout/hierarchy1"/>
    <dgm:cxn modelId="{A94DD468-ECAA-4A2B-9F7D-4BFC70661DE1}" type="presOf" srcId="{D24EB593-947E-428C-BACB-4F563F14FFB5}" destId="{86115BAC-D89A-437D-85AC-1B98D390C1C7}" srcOrd="0" destOrd="0" presId="urn:microsoft.com/office/officeart/2005/8/layout/hierarchy1"/>
    <dgm:cxn modelId="{196AD021-FAEB-471F-AFC4-3B14A2AA1B33}" type="presOf" srcId="{CEC65D1D-5E73-4EAF-AD62-540A0F581F11}" destId="{26EBAEC7-4EB0-46FA-9E01-AF094D565B4C}" srcOrd="0" destOrd="0" presId="urn:microsoft.com/office/officeart/2005/8/layout/hierarchy1"/>
    <dgm:cxn modelId="{4D9AE0DB-B96F-4EAE-8A10-3207AC79DF94}" srcId="{D24EB593-947E-428C-BACB-4F563F14FFB5}" destId="{F23608C8-BF79-4AFF-91C9-441530FE856D}" srcOrd="1" destOrd="0" parTransId="{A6DA2F83-EBF1-4CF8-9D82-F8995996DB6E}" sibTransId="{90029C3E-1F54-447A-9CCC-3DD5D47E1759}"/>
    <dgm:cxn modelId="{7E779833-48CB-46D8-AABE-FB578DBB4F71}" srcId="{2D8F8D24-03DC-4E42-A88B-045FED175518}" destId="{D24EB593-947E-428C-BACB-4F563F14FFB5}" srcOrd="0" destOrd="0" parTransId="{85C3D790-641D-435F-BF60-630C96A97761}" sibTransId="{71D9E902-0020-4694-AA86-A8F6F6FFE9D7}"/>
    <dgm:cxn modelId="{BCAE5BD2-83FA-49EE-9AA5-D4A7FA77F23C}" srcId="{D24EB593-947E-428C-BACB-4F563F14FFB5}" destId="{CEC65D1D-5E73-4EAF-AD62-540A0F581F11}" srcOrd="0" destOrd="0" parTransId="{3234D5D2-8516-45DD-A13D-AC02FE2F7032}" sibTransId="{9B7C5782-0C07-41B4-A144-D10DD7FACA18}"/>
    <dgm:cxn modelId="{46D04EB4-8836-4F6C-B9DE-3A2AC40E6515}" type="presOf" srcId="{A6DA2F83-EBF1-4CF8-9D82-F8995996DB6E}" destId="{77EFE5A9-5088-4446-BE1B-ACC07ABF4DB7}" srcOrd="0" destOrd="0" presId="urn:microsoft.com/office/officeart/2005/8/layout/hierarchy1"/>
    <dgm:cxn modelId="{61A7D05A-623A-463C-A75F-C60939A18307}" type="presParOf" srcId="{D3DF9537-B893-4116-ADFD-5401C176D51E}" destId="{6C94AF6E-68E2-4940-8E98-EE34A2B3DBA1}" srcOrd="0" destOrd="0" presId="urn:microsoft.com/office/officeart/2005/8/layout/hierarchy1"/>
    <dgm:cxn modelId="{0991349E-D89B-49E1-8668-948F2FAEBD06}" type="presParOf" srcId="{6C94AF6E-68E2-4940-8E98-EE34A2B3DBA1}" destId="{BEE9A6DD-DA3F-43F9-9437-E4AAD6A2D92C}" srcOrd="0" destOrd="0" presId="urn:microsoft.com/office/officeart/2005/8/layout/hierarchy1"/>
    <dgm:cxn modelId="{AE7E783C-D123-4612-A87E-E7B1FE509B99}" type="presParOf" srcId="{BEE9A6DD-DA3F-43F9-9437-E4AAD6A2D92C}" destId="{906E3C5D-EADB-4788-9520-7880770B0113}" srcOrd="0" destOrd="0" presId="urn:microsoft.com/office/officeart/2005/8/layout/hierarchy1"/>
    <dgm:cxn modelId="{2C4DEAC0-174A-44B9-AB60-ED0040AF69C1}" type="presParOf" srcId="{BEE9A6DD-DA3F-43F9-9437-E4AAD6A2D92C}" destId="{86115BAC-D89A-437D-85AC-1B98D390C1C7}" srcOrd="1" destOrd="0" presId="urn:microsoft.com/office/officeart/2005/8/layout/hierarchy1"/>
    <dgm:cxn modelId="{871CCEB0-DE74-4B91-A78C-13476EA32074}" type="presParOf" srcId="{6C94AF6E-68E2-4940-8E98-EE34A2B3DBA1}" destId="{A82FD31A-85F1-47B8-A145-553829F33801}" srcOrd="1" destOrd="0" presId="urn:microsoft.com/office/officeart/2005/8/layout/hierarchy1"/>
    <dgm:cxn modelId="{F62B6E92-F496-4DD7-8143-795D4E9BDE72}" type="presParOf" srcId="{A82FD31A-85F1-47B8-A145-553829F33801}" destId="{04DAF63B-9618-4B0A-BE6E-DB0D5CAA9C82}" srcOrd="0" destOrd="0" presId="urn:microsoft.com/office/officeart/2005/8/layout/hierarchy1"/>
    <dgm:cxn modelId="{914BD316-EECB-4AC8-8F68-284B3D662829}" type="presParOf" srcId="{A82FD31A-85F1-47B8-A145-553829F33801}" destId="{D47E78F5-C9CC-49B6-BAF7-E79D171845FA}" srcOrd="1" destOrd="0" presId="urn:microsoft.com/office/officeart/2005/8/layout/hierarchy1"/>
    <dgm:cxn modelId="{C0B1D744-6DCA-4643-93F8-554A474AAF81}" type="presParOf" srcId="{D47E78F5-C9CC-49B6-BAF7-E79D171845FA}" destId="{88832EDD-175E-4334-9D6C-059291F7A97B}" srcOrd="0" destOrd="0" presId="urn:microsoft.com/office/officeart/2005/8/layout/hierarchy1"/>
    <dgm:cxn modelId="{3182F2C2-6595-4FA2-9212-5811FADC608A}" type="presParOf" srcId="{88832EDD-175E-4334-9D6C-059291F7A97B}" destId="{0567EA0D-06FF-4A2F-B509-6AB58A3A1395}" srcOrd="0" destOrd="0" presId="urn:microsoft.com/office/officeart/2005/8/layout/hierarchy1"/>
    <dgm:cxn modelId="{F4358574-E4D8-4A5D-8221-727825101EAB}" type="presParOf" srcId="{88832EDD-175E-4334-9D6C-059291F7A97B}" destId="{26EBAEC7-4EB0-46FA-9E01-AF094D565B4C}" srcOrd="1" destOrd="0" presId="urn:microsoft.com/office/officeart/2005/8/layout/hierarchy1"/>
    <dgm:cxn modelId="{C9E8DF28-9630-4536-91C6-D21845ED8DFA}" type="presParOf" srcId="{D47E78F5-C9CC-49B6-BAF7-E79D171845FA}" destId="{D1052ACD-DAD5-4248-9178-A1130E82F70B}" srcOrd="1" destOrd="0" presId="urn:microsoft.com/office/officeart/2005/8/layout/hierarchy1"/>
    <dgm:cxn modelId="{15E2161D-1E84-4B2E-A0DD-61940D31FDE2}" type="presParOf" srcId="{A82FD31A-85F1-47B8-A145-553829F33801}" destId="{77EFE5A9-5088-4446-BE1B-ACC07ABF4DB7}" srcOrd="2" destOrd="0" presId="urn:microsoft.com/office/officeart/2005/8/layout/hierarchy1"/>
    <dgm:cxn modelId="{9BB01EAB-64A2-4799-8ACF-32C1CEA44831}" type="presParOf" srcId="{A82FD31A-85F1-47B8-A145-553829F33801}" destId="{3D8967D0-0462-469C-A12F-13E7E308B763}" srcOrd="3" destOrd="0" presId="urn:microsoft.com/office/officeart/2005/8/layout/hierarchy1"/>
    <dgm:cxn modelId="{70E4C96B-AAE5-41C5-B101-10BC9CB7D48F}" type="presParOf" srcId="{3D8967D0-0462-469C-A12F-13E7E308B763}" destId="{ED66C3FD-E421-4305-97FF-D1B5310D5B11}" srcOrd="0" destOrd="0" presId="urn:microsoft.com/office/officeart/2005/8/layout/hierarchy1"/>
    <dgm:cxn modelId="{E2EE8957-F83C-41CA-88D5-663BE71FB163}" type="presParOf" srcId="{ED66C3FD-E421-4305-97FF-D1B5310D5B11}" destId="{B59E97E0-6333-474D-91EB-1958DDF86F86}" srcOrd="0" destOrd="0" presId="urn:microsoft.com/office/officeart/2005/8/layout/hierarchy1"/>
    <dgm:cxn modelId="{FDE8983E-C41C-45A1-B870-4E7448188F66}" type="presParOf" srcId="{ED66C3FD-E421-4305-97FF-D1B5310D5B11}" destId="{2E1E7B78-59CE-4D6D-8644-111D6C034FC5}" srcOrd="1" destOrd="0" presId="urn:microsoft.com/office/officeart/2005/8/layout/hierarchy1"/>
    <dgm:cxn modelId="{6F7AF8A2-8F5D-42C3-9612-F5D2BF9E3EC7}" type="presParOf" srcId="{3D8967D0-0462-469C-A12F-13E7E308B763}" destId="{0670A93E-3846-41F6-847D-752956D7914D}" srcOrd="1" destOrd="0" presId="urn:microsoft.com/office/officeart/2005/8/layout/hierarchy1"/>
  </dgm:cxnLst>
  <dgm:bg>
    <a:blipFill>
      <a:blip xmlns:r="http://schemas.openxmlformats.org/officeDocument/2006/relationships" r:embed="rId1"/>
      <a:tile tx="0" ty="0" sx="100000" sy="100000" flip="none" algn="tl"/>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87C027-127C-4261-9BC9-E1F319BD1A49}"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pPr rtl="1"/>
          <a:endParaRPr lang="fa-IR"/>
        </a:p>
      </dgm:t>
    </dgm:pt>
    <dgm:pt modelId="{C37DB9E1-F1B3-41F5-A7C6-2706758BD3A3}">
      <dgm:prSet phldrT="[Text]"/>
      <dgm:spPr>
        <a:ln w="57150">
          <a:solidFill>
            <a:srgbClr val="C00000"/>
          </a:solidFill>
        </a:ln>
      </dgm:spPr>
      <dgm:t>
        <a:bodyPr/>
        <a:lstStyle/>
        <a:p>
          <a:pPr rtl="1"/>
          <a:r>
            <a:rPr lang="fa-IR" dirty="0" smtClean="0">
              <a:cs typeface="B Titr" panose="00000700000000000000" pitchFamily="2" charset="-78"/>
            </a:rPr>
            <a:t>پذیرش دانشجو</a:t>
          </a:r>
          <a:endParaRPr lang="fa-IR" dirty="0">
            <a:cs typeface="B Titr" panose="00000700000000000000" pitchFamily="2" charset="-78"/>
          </a:endParaRPr>
        </a:p>
      </dgm:t>
    </dgm:pt>
    <dgm:pt modelId="{255748B5-D409-4098-A686-D495DDE74A0A}" type="parTrans" cxnId="{58209594-141B-44EB-A502-D41C6F26D06F}">
      <dgm:prSet/>
      <dgm:spPr/>
      <dgm:t>
        <a:bodyPr/>
        <a:lstStyle/>
        <a:p>
          <a:pPr rtl="1"/>
          <a:endParaRPr lang="fa-IR"/>
        </a:p>
      </dgm:t>
    </dgm:pt>
    <dgm:pt modelId="{392E8BB1-ADD7-48AC-9DE8-5556C65EA7E4}" type="sibTrans" cxnId="{58209594-141B-44EB-A502-D41C6F26D06F}">
      <dgm:prSet/>
      <dgm:spPr/>
      <dgm:t>
        <a:bodyPr/>
        <a:lstStyle/>
        <a:p>
          <a:pPr rtl="1"/>
          <a:endParaRPr lang="fa-IR"/>
        </a:p>
      </dgm:t>
    </dgm:pt>
    <dgm:pt modelId="{AD47D5E2-3A4D-406C-86D2-0635495DDD78}">
      <dgm:prSet phldrT="[Text]">
        <dgm:style>
          <a:lnRef idx="2">
            <a:schemeClr val="accent1"/>
          </a:lnRef>
          <a:fillRef idx="1">
            <a:schemeClr val="lt1"/>
          </a:fillRef>
          <a:effectRef idx="0">
            <a:schemeClr val="accent1"/>
          </a:effectRef>
          <a:fontRef idx="minor">
            <a:schemeClr val="dk1"/>
          </a:fontRef>
        </dgm:style>
      </dgm:prSet>
      <dgm:spPr>
        <a:ln w="76200"/>
      </dgm:spPr>
      <dgm:t>
        <a:bodyPr/>
        <a:lstStyle/>
        <a:p>
          <a:pPr rtl="1"/>
          <a:r>
            <a:rPr lang="fa-IR" dirty="0" smtClean="0">
              <a:cs typeface="B Titr" panose="00000700000000000000" pitchFamily="2" charset="-78"/>
            </a:rPr>
            <a:t>متمرکز</a:t>
          </a:r>
          <a:endParaRPr lang="fa-IR" dirty="0">
            <a:cs typeface="B Titr" panose="00000700000000000000" pitchFamily="2" charset="-78"/>
          </a:endParaRPr>
        </a:p>
      </dgm:t>
    </dgm:pt>
    <dgm:pt modelId="{B34F4CB1-802B-473F-8A95-5E143CA2652D}" type="parTrans" cxnId="{7EE48F61-CFF1-4F3D-8348-35C70DDF39E6}">
      <dgm:prSet/>
      <dgm:spPr>
        <a:ln w="76200">
          <a:solidFill>
            <a:schemeClr val="accent1"/>
          </a:solidFill>
        </a:ln>
      </dgm:spPr>
      <dgm:t>
        <a:bodyPr/>
        <a:lstStyle/>
        <a:p>
          <a:pPr rtl="1"/>
          <a:endParaRPr lang="fa-IR"/>
        </a:p>
      </dgm:t>
    </dgm:pt>
    <dgm:pt modelId="{16911065-7994-41E4-92B4-25A1F4044C64}" type="sibTrans" cxnId="{7EE48F61-CFF1-4F3D-8348-35C70DDF39E6}">
      <dgm:prSet/>
      <dgm:spPr/>
      <dgm:t>
        <a:bodyPr/>
        <a:lstStyle/>
        <a:p>
          <a:pPr rtl="1"/>
          <a:endParaRPr lang="fa-IR"/>
        </a:p>
      </dgm:t>
    </dgm:pt>
    <dgm:pt modelId="{F931EC08-69CD-411F-8934-0C27C967C131}">
      <dgm:prSet phldrT="[Text]">
        <dgm:style>
          <a:lnRef idx="2">
            <a:schemeClr val="accent6"/>
          </a:lnRef>
          <a:fillRef idx="1">
            <a:schemeClr val="lt1"/>
          </a:fillRef>
          <a:effectRef idx="0">
            <a:schemeClr val="accent6"/>
          </a:effectRef>
          <a:fontRef idx="minor">
            <a:schemeClr val="dk1"/>
          </a:fontRef>
        </dgm:style>
      </dgm:prSet>
      <dgm:spPr>
        <a:ln w="76200">
          <a:solidFill>
            <a:schemeClr val="accent1"/>
          </a:solidFill>
        </a:ln>
      </dgm:spPr>
      <dgm:t>
        <a:bodyPr/>
        <a:lstStyle/>
        <a:p>
          <a:pPr rtl="1"/>
          <a:r>
            <a:rPr lang="fa-IR" dirty="0" smtClean="0">
              <a:cs typeface="B Titr" panose="00000700000000000000" pitchFamily="2" charset="-78"/>
            </a:rPr>
            <a:t>نیمه متمرکز</a:t>
          </a:r>
          <a:endParaRPr lang="fa-IR" dirty="0">
            <a:cs typeface="B Titr" panose="00000700000000000000" pitchFamily="2" charset="-78"/>
          </a:endParaRPr>
        </a:p>
      </dgm:t>
    </dgm:pt>
    <dgm:pt modelId="{E12DA57D-77F2-44AE-A1F5-91241EEBECAC}" type="parTrans" cxnId="{7DE5E05D-3D65-4F71-BC2F-171BDA062839}">
      <dgm:prSet/>
      <dgm:spPr>
        <a:ln w="76200">
          <a:solidFill>
            <a:schemeClr val="accent1"/>
          </a:solidFill>
        </a:ln>
      </dgm:spPr>
      <dgm:t>
        <a:bodyPr/>
        <a:lstStyle/>
        <a:p>
          <a:pPr rtl="1"/>
          <a:endParaRPr lang="fa-IR"/>
        </a:p>
      </dgm:t>
    </dgm:pt>
    <dgm:pt modelId="{EEF88238-4609-45F7-9D51-9AAA74211594}" type="sibTrans" cxnId="{7DE5E05D-3D65-4F71-BC2F-171BDA062839}">
      <dgm:prSet/>
      <dgm:spPr/>
      <dgm:t>
        <a:bodyPr/>
        <a:lstStyle/>
        <a:p>
          <a:pPr rtl="1"/>
          <a:endParaRPr lang="fa-IR"/>
        </a:p>
      </dgm:t>
    </dgm:pt>
    <dgm:pt modelId="{8F2E4775-3650-4B20-8360-785A4521E72D}">
      <dgm:prSet>
        <dgm:style>
          <a:lnRef idx="2">
            <a:schemeClr val="accent6"/>
          </a:lnRef>
          <a:fillRef idx="1">
            <a:schemeClr val="lt1"/>
          </a:fillRef>
          <a:effectRef idx="0">
            <a:schemeClr val="accent6"/>
          </a:effectRef>
          <a:fontRef idx="minor">
            <a:schemeClr val="dk1"/>
          </a:fontRef>
        </dgm:style>
      </dgm:prSet>
      <dgm:spPr>
        <a:ln w="76200">
          <a:solidFill>
            <a:schemeClr val="accent1"/>
          </a:solidFill>
        </a:ln>
      </dgm:spPr>
      <dgm:t>
        <a:bodyPr/>
        <a:lstStyle/>
        <a:p>
          <a:pPr rtl="1"/>
          <a:r>
            <a:rPr lang="fa-IR" dirty="0" smtClean="0">
              <a:cs typeface="B Titr" panose="00000700000000000000" pitchFamily="2" charset="-78"/>
            </a:rPr>
            <a:t>متمرکز خاص</a:t>
          </a:r>
          <a:endParaRPr lang="fa-IR" dirty="0">
            <a:cs typeface="B Titr" panose="00000700000000000000" pitchFamily="2" charset="-78"/>
          </a:endParaRPr>
        </a:p>
      </dgm:t>
    </dgm:pt>
    <dgm:pt modelId="{BAB5D89B-E34E-451C-A055-A49DE73EC5AC}" type="parTrans" cxnId="{1F33CD56-C139-4990-8E02-FDBCE6730C8C}">
      <dgm:prSet/>
      <dgm:spPr>
        <a:ln w="76200">
          <a:solidFill>
            <a:schemeClr val="accent1"/>
          </a:solidFill>
        </a:ln>
      </dgm:spPr>
      <dgm:t>
        <a:bodyPr/>
        <a:lstStyle/>
        <a:p>
          <a:pPr rtl="1"/>
          <a:endParaRPr lang="fa-IR"/>
        </a:p>
      </dgm:t>
    </dgm:pt>
    <dgm:pt modelId="{8FFFD154-8D98-4277-8121-BF43352E65B6}" type="sibTrans" cxnId="{1F33CD56-C139-4990-8E02-FDBCE6730C8C}">
      <dgm:prSet/>
      <dgm:spPr/>
      <dgm:t>
        <a:bodyPr/>
        <a:lstStyle/>
        <a:p>
          <a:pPr rtl="1"/>
          <a:endParaRPr lang="fa-IR"/>
        </a:p>
      </dgm:t>
    </dgm:pt>
    <dgm:pt modelId="{9EEDF5B2-2BC3-4089-8E5C-D0536E308BB8}" type="pres">
      <dgm:prSet presAssocID="{CC87C027-127C-4261-9BC9-E1F319BD1A49}" presName="diagram" presStyleCnt="0">
        <dgm:presLayoutVars>
          <dgm:chPref val="1"/>
          <dgm:dir val="rev"/>
          <dgm:animOne val="branch"/>
          <dgm:animLvl val="lvl"/>
          <dgm:resizeHandles val="exact"/>
        </dgm:presLayoutVars>
      </dgm:prSet>
      <dgm:spPr/>
      <dgm:t>
        <a:bodyPr/>
        <a:lstStyle/>
        <a:p>
          <a:pPr rtl="1"/>
          <a:endParaRPr lang="fa-IR"/>
        </a:p>
      </dgm:t>
    </dgm:pt>
    <dgm:pt modelId="{DB86EADD-75E0-450B-B3F3-E5B9A6B88FCC}" type="pres">
      <dgm:prSet presAssocID="{C37DB9E1-F1B3-41F5-A7C6-2706758BD3A3}" presName="root1" presStyleCnt="0"/>
      <dgm:spPr/>
    </dgm:pt>
    <dgm:pt modelId="{DC223134-CC04-49BC-8C0D-5009A5E7FC4C}" type="pres">
      <dgm:prSet presAssocID="{C37DB9E1-F1B3-41F5-A7C6-2706758BD3A3}" presName="LevelOneTextNode" presStyleLbl="node0" presStyleIdx="0" presStyleCnt="1">
        <dgm:presLayoutVars>
          <dgm:chPref val="3"/>
        </dgm:presLayoutVars>
      </dgm:prSet>
      <dgm:spPr/>
      <dgm:t>
        <a:bodyPr/>
        <a:lstStyle/>
        <a:p>
          <a:pPr rtl="1"/>
          <a:endParaRPr lang="fa-IR"/>
        </a:p>
      </dgm:t>
    </dgm:pt>
    <dgm:pt modelId="{7BA06E0B-10FB-4498-A118-C0284B4DABA5}" type="pres">
      <dgm:prSet presAssocID="{C37DB9E1-F1B3-41F5-A7C6-2706758BD3A3}" presName="level2hierChild" presStyleCnt="0"/>
      <dgm:spPr/>
    </dgm:pt>
    <dgm:pt modelId="{6C328AE3-08E5-49B6-80C1-9D6E2FBBE07F}" type="pres">
      <dgm:prSet presAssocID="{B34F4CB1-802B-473F-8A95-5E143CA2652D}" presName="conn2-1" presStyleLbl="parChTrans1D2" presStyleIdx="0" presStyleCnt="3"/>
      <dgm:spPr/>
      <dgm:t>
        <a:bodyPr/>
        <a:lstStyle/>
        <a:p>
          <a:pPr rtl="1"/>
          <a:endParaRPr lang="fa-IR"/>
        </a:p>
      </dgm:t>
    </dgm:pt>
    <dgm:pt modelId="{82B4D0C1-70C5-4EE6-BE8B-9A7B63145BDE}" type="pres">
      <dgm:prSet presAssocID="{B34F4CB1-802B-473F-8A95-5E143CA2652D}" presName="connTx" presStyleLbl="parChTrans1D2" presStyleIdx="0" presStyleCnt="3"/>
      <dgm:spPr/>
      <dgm:t>
        <a:bodyPr/>
        <a:lstStyle/>
        <a:p>
          <a:pPr rtl="1"/>
          <a:endParaRPr lang="fa-IR"/>
        </a:p>
      </dgm:t>
    </dgm:pt>
    <dgm:pt modelId="{B2A5ACA1-E8E6-43B1-9753-DF334D645114}" type="pres">
      <dgm:prSet presAssocID="{AD47D5E2-3A4D-406C-86D2-0635495DDD78}" presName="root2" presStyleCnt="0"/>
      <dgm:spPr/>
    </dgm:pt>
    <dgm:pt modelId="{ECAA2C3F-3DAB-49B2-AA81-82F8BA5C7D3C}" type="pres">
      <dgm:prSet presAssocID="{AD47D5E2-3A4D-406C-86D2-0635495DDD78}" presName="LevelTwoTextNode" presStyleLbl="node2" presStyleIdx="0" presStyleCnt="3">
        <dgm:presLayoutVars>
          <dgm:chPref val="3"/>
        </dgm:presLayoutVars>
      </dgm:prSet>
      <dgm:spPr/>
      <dgm:t>
        <a:bodyPr/>
        <a:lstStyle/>
        <a:p>
          <a:pPr rtl="1"/>
          <a:endParaRPr lang="fa-IR"/>
        </a:p>
      </dgm:t>
    </dgm:pt>
    <dgm:pt modelId="{650229BD-95C1-4FF6-9360-2710CF940698}" type="pres">
      <dgm:prSet presAssocID="{AD47D5E2-3A4D-406C-86D2-0635495DDD78}" presName="level3hierChild" presStyleCnt="0"/>
      <dgm:spPr/>
    </dgm:pt>
    <dgm:pt modelId="{587AFAEE-3459-4D47-B642-C70982B079DF}" type="pres">
      <dgm:prSet presAssocID="{E12DA57D-77F2-44AE-A1F5-91241EEBECAC}" presName="conn2-1" presStyleLbl="parChTrans1D2" presStyleIdx="1" presStyleCnt="3"/>
      <dgm:spPr/>
      <dgm:t>
        <a:bodyPr/>
        <a:lstStyle/>
        <a:p>
          <a:pPr rtl="1"/>
          <a:endParaRPr lang="fa-IR"/>
        </a:p>
      </dgm:t>
    </dgm:pt>
    <dgm:pt modelId="{DBC4D656-0180-4A10-BBEA-117F2F73821C}" type="pres">
      <dgm:prSet presAssocID="{E12DA57D-77F2-44AE-A1F5-91241EEBECAC}" presName="connTx" presStyleLbl="parChTrans1D2" presStyleIdx="1" presStyleCnt="3"/>
      <dgm:spPr/>
      <dgm:t>
        <a:bodyPr/>
        <a:lstStyle/>
        <a:p>
          <a:pPr rtl="1"/>
          <a:endParaRPr lang="fa-IR"/>
        </a:p>
      </dgm:t>
    </dgm:pt>
    <dgm:pt modelId="{555042E3-9B44-416F-A1F1-C18939DE5456}" type="pres">
      <dgm:prSet presAssocID="{F931EC08-69CD-411F-8934-0C27C967C131}" presName="root2" presStyleCnt="0"/>
      <dgm:spPr/>
    </dgm:pt>
    <dgm:pt modelId="{56AE2C62-3003-4DE5-9CD5-0A245B46318C}" type="pres">
      <dgm:prSet presAssocID="{F931EC08-69CD-411F-8934-0C27C967C131}" presName="LevelTwoTextNode" presStyleLbl="node2" presStyleIdx="1" presStyleCnt="3">
        <dgm:presLayoutVars>
          <dgm:chPref val="3"/>
        </dgm:presLayoutVars>
      </dgm:prSet>
      <dgm:spPr/>
      <dgm:t>
        <a:bodyPr/>
        <a:lstStyle/>
        <a:p>
          <a:pPr rtl="1"/>
          <a:endParaRPr lang="fa-IR"/>
        </a:p>
      </dgm:t>
    </dgm:pt>
    <dgm:pt modelId="{12D7474E-D238-4F6C-9E61-26FB4917E692}" type="pres">
      <dgm:prSet presAssocID="{F931EC08-69CD-411F-8934-0C27C967C131}" presName="level3hierChild" presStyleCnt="0"/>
      <dgm:spPr/>
    </dgm:pt>
    <dgm:pt modelId="{AA5B10A7-3FD3-4283-9123-8906620E268E}" type="pres">
      <dgm:prSet presAssocID="{BAB5D89B-E34E-451C-A055-A49DE73EC5AC}" presName="conn2-1" presStyleLbl="parChTrans1D2" presStyleIdx="2" presStyleCnt="3"/>
      <dgm:spPr/>
      <dgm:t>
        <a:bodyPr/>
        <a:lstStyle/>
        <a:p>
          <a:pPr rtl="1"/>
          <a:endParaRPr lang="fa-IR"/>
        </a:p>
      </dgm:t>
    </dgm:pt>
    <dgm:pt modelId="{D1A1DD3E-8E42-4A3F-A8E6-B56206220F73}" type="pres">
      <dgm:prSet presAssocID="{BAB5D89B-E34E-451C-A055-A49DE73EC5AC}" presName="connTx" presStyleLbl="parChTrans1D2" presStyleIdx="2" presStyleCnt="3"/>
      <dgm:spPr/>
      <dgm:t>
        <a:bodyPr/>
        <a:lstStyle/>
        <a:p>
          <a:pPr rtl="1"/>
          <a:endParaRPr lang="fa-IR"/>
        </a:p>
      </dgm:t>
    </dgm:pt>
    <dgm:pt modelId="{82F7A8D2-6182-4AD1-A6F5-999340D2DFD4}" type="pres">
      <dgm:prSet presAssocID="{8F2E4775-3650-4B20-8360-785A4521E72D}" presName="root2" presStyleCnt="0"/>
      <dgm:spPr/>
    </dgm:pt>
    <dgm:pt modelId="{32121B25-387E-4780-A02D-4BBD9D73E26B}" type="pres">
      <dgm:prSet presAssocID="{8F2E4775-3650-4B20-8360-785A4521E72D}" presName="LevelTwoTextNode" presStyleLbl="node2" presStyleIdx="2" presStyleCnt="3">
        <dgm:presLayoutVars>
          <dgm:chPref val="3"/>
        </dgm:presLayoutVars>
      </dgm:prSet>
      <dgm:spPr/>
      <dgm:t>
        <a:bodyPr/>
        <a:lstStyle/>
        <a:p>
          <a:pPr rtl="1"/>
          <a:endParaRPr lang="fa-IR"/>
        </a:p>
      </dgm:t>
    </dgm:pt>
    <dgm:pt modelId="{6852BA02-FCF5-4772-AC13-B298D6208108}" type="pres">
      <dgm:prSet presAssocID="{8F2E4775-3650-4B20-8360-785A4521E72D}" presName="level3hierChild" presStyleCnt="0"/>
      <dgm:spPr/>
    </dgm:pt>
  </dgm:ptLst>
  <dgm:cxnLst>
    <dgm:cxn modelId="{A47695C1-90F5-4434-9D33-DC9BF81B2175}" type="presOf" srcId="{8F2E4775-3650-4B20-8360-785A4521E72D}" destId="{32121B25-387E-4780-A02D-4BBD9D73E26B}" srcOrd="0" destOrd="0" presId="urn:microsoft.com/office/officeart/2005/8/layout/hierarchy2"/>
    <dgm:cxn modelId="{D27FFD59-4191-4AC0-AB1F-492C894D835D}" type="presOf" srcId="{BAB5D89B-E34E-451C-A055-A49DE73EC5AC}" destId="{D1A1DD3E-8E42-4A3F-A8E6-B56206220F73}" srcOrd="1" destOrd="0" presId="urn:microsoft.com/office/officeart/2005/8/layout/hierarchy2"/>
    <dgm:cxn modelId="{F7C77ADF-CC99-4051-A701-17F558B76998}" type="presOf" srcId="{C37DB9E1-F1B3-41F5-A7C6-2706758BD3A3}" destId="{DC223134-CC04-49BC-8C0D-5009A5E7FC4C}" srcOrd="0" destOrd="0" presId="urn:microsoft.com/office/officeart/2005/8/layout/hierarchy2"/>
    <dgm:cxn modelId="{B49D83DB-ED24-469A-867B-910CE49B94C0}" type="presOf" srcId="{E12DA57D-77F2-44AE-A1F5-91241EEBECAC}" destId="{DBC4D656-0180-4A10-BBEA-117F2F73821C}" srcOrd="1" destOrd="0" presId="urn:microsoft.com/office/officeart/2005/8/layout/hierarchy2"/>
    <dgm:cxn modelId="{58209594-141B-44EB-A502-D41C6F26D06F}" srcId="{CC87C027-127C-4261-9BC9-E1F319BD1A49}" destId="{C37DB9E1-F1B3-41F5-A7C6-2706758BD3A3}" srcOrd="0" destOrd="0" parTransId="{255748B5-D409-4098-A686-D495DDE74A0A}" sibTransId="{392E8BB1-ADD7-48AC-9DE8-5556C65EA7E4}"/>
    <dgm:cxn modelId="{63A1DACD-5CE7-4DA6-B26E-BB706F8C7FAA}" type="presOf" srcId="{BAB5D89B-E34E-451C-A055-A49DE73EC5AC}" destId="{AA5B10A7-3FD3-4283-9123-8906620E268E}" srcOrd="0" destOrd="0" presId="urn:microsoft.com/office/officeart/2005/8/layout/hierarchy2"/>
    <dgm:cxn modelId="{0B04A84C-2098-40EF-8729-EFA7CE089A9E}" type="presOf" srcId="{F931EC08-69CD-411F-8934-0C27C967C131}" destId="{56AE2C62-3003-4DE5-9CD5-0A245B46318C}" srcOrd="0" destOrd="0" presId="urn:microsoft.com/office/officeart/2005/8/layout/hierarchy2"/>
    <dgm:cxn modelId="{7EE48F61-CFF1-4F3D-8348-35C70DDF39E6}" srcId="{C37DB9E1-F1B3-41F5-A7C6-2706758BD3A3}" destId="{AD47D5E2-3A4D-406C-86D2-0635495DDD78}" srcOrd="0" destOrd="0" parTransId="{B34F4CB1-802B-473F-8A95-5E143CA2652D}" sibTransId="{16911065-7994-41E4-92B4-25A1F4044C64}"/>
    <dgm:cxn modelId="{1F33CD56-C139-4990-8E02-FDBCE6730C8C}" srcId="{C37DB9E1-F1B3-41F5-A7C6-2706758BD3A3}" destId="{8F2E4775-3650-4B20-8360-785A4521E72D}" srcOrd="2" destOrd="0" parTransId="{BAB5D89B-E34E-451C-A055-A49DE73EC5AC}" sibTransId="{8FFFD154-8D98-4277-8121-BF43352E65B6}"/>
    <dgm:cxn modelId="{4103EAE3-5DFF-43B0-AA89-A6B73D5608BB}" type="presOf" srcId="{B34F4CB1-802B-473F-8A95-5E143CA2652D}" destId="{82B4D0C1-70C5-4EE6-BE8B-9A7B63145BDE}" srcOrd="1" destOrd="0" presId="urn:microsoft.com/office/officeart/2005/8/layout/hierarchy2"/>
    <dgm:cxn modelId="{23D10125-7155-4D95-B8DD-5E9D6372C2B3}" type="presOf" srcId="{AD47D5E2-3A4D-406C-86D2-0635495DDD78}" destId="{ECAA2C3F-3DAB-49B2-AA81-82F8BA5C7D3C}" srcOrd="0" destOrd="0" presId="urn:microsoft.com/office/officeart/2005/8/layout/hierarchy2"/>
    <dgm:cxn modelId="{B49D97F3-F8E2-4223-9DD6-D0A2BC7E409C}" type="presOf" srcId="{B34F4CB1-802B-473F-8A95-5E143CA2652D}" destId="{6C328AE3-08E5-49B6-80C1-9D6E2FBBE07F}" srcOrd="0" destOrd="0" presId="urn:microsoft.com/office/officeart/2005/8/layout/hierarchy2"/>
    <dgm:cxn modelId="{7DE5E05D-3D65-4F71-BC2F-171BDA062839}" srcId="{C37DB9E1-F1B3-41F5-A7C6-2706758BD3A3}" destId="{F931EC08-69CD-411F-8934-0C27C967C131}" srcOrd="1" destOrd="0" parTransId="{E12DA57D-77F2-44AE-A1F5-91241EEBECAC}" sibTransId="{EEF88238-4609-45F7-9D51-9AAA74211594}"/>
    <dgm:cxn modelId="{7EF6EE14-8321-477A-9048-D0B5562FF8A2}" type="presOf" srcId="{E12DA57D-77F2-44AE-A1F5-91241EEBECAC}" destId="{587AFAEE-3459-4D47-B642-C70982B079DF}" srcOrd="0" destOrd="0" presId="urn:microsoft.com/office/officeart/2005/8/layout/hierarchy2"/>
    <dgm:cxn modelId="{8327AB18-38CB-4F50-900C-5B574E8ABA21}" type="presOf" srcId="{CC87C027-127C-4261-9BC9-E1F319BD1A49}" destId="{9EEDF5B2-2BC3-4089-8E5C-D0536E308BB8}" srcOrd="0" destOrd="0" presId="urn:microsoft.com/office/officeart/2005/8/layout/hierarchy2"/>
    <dgm:cxn modelId="{CCD6B609-FF7A-48FF-8D70-2448FF5D9A6E}" type="presParOf" srcId="{9EEDF5B2-2BC3-4089-8E5C-D0536E308BB8}" destId="{DB86EADD-75E0-450B-B3F3-E5B9A6B88FCC}" srcOrd="0" destOrd="0" presId="urn:microsoft.com/office/officeart/2005/8/layout/hierarchy2"/>
    <dgm:cxn modelId="{4BE52576-DCBA-4003-A514-C09170BAF0EF}" type="presParOf" srcId="{DB86EADD-75E0-450B-B3F3-E5B9A6B88FCC}" destId="{DC223134-CC04-49BC-8C0D-5009A5E7FC4C}" srcOrd="0" destOrd="0" presId="urn:microsoft.com/office/officeart/2005/8/layout/hierarchy2"/>
    <dgm:cxn modelId="{576C1368-6D06-44DB-9D8E-08CB88C2B09E}" type="presParOf" srcId="{DB86EADD-75E0-450B-B3F3-E5B9A6B88FCC}" destId="{7BA06E0B-10FB-4498-A118-C0284B4DABA5}" srcOrd="1" destOrd="0" presId="urn:microsoft.com/office/officeart/2005/8/layout/hierarchy2"/>
    <dgm:cxn modelId="{ABE5817A-3A2E-42A3-9AA4-442B562C1357}" type="presParOf" srcId="{7BA06E0B-10FB-4498-A118-C0284B4DABA5}" destId="{6C328AE3-08E5-49B6-80C1-9D6E2FBBE07F}" srcOrd="0" destOrd="0" presId="urn:microsoft.com/office/officeart/2005/8/layout/hierarchy2"/>
    <dgm:cxn modelId="{3F9CBC5A-B052-4F2B-B9DC-C4E5D09FC8BD}" type="presParOf" srcId="{6C328AE3-08E5-49B6-80C1-9D6E2FBBE07F}" destId="{82B4D0C1-70C5-4EE6-BE8B-9A7B63145BDE}" srcOrd="0" destOrd="0" presId="urn:microsoft.com/office/officeart/2005/8/layout/hierarchy2"/>
    <dgm:cxn modelId="{42DE601D-3EE3-4E2D-AB3F-0FD1BC20C5BE}" type="presParOf" srcId="{7BA06E0B-10FB-4498-A118-C0284B4DABA5}" destId="{B2A5ACA1-E8E6-43B1-9753-DF334D645114}" srcOrd="1" destOrd="0" presId="urn:microsoft.com/office/officeart/2005/8/layout/hierarchy2"/>
    <dgm:cxn modelId="{0D906989-1F37-47B5-87B1-BA1635FA1B93}" type="presParOf" srcId="{B2A5ACA1-E8E6-43B1-9753-DF334D645114}" destId="{ECAA2C3F-3DAB-49B2-AA81-82F8BA5C7D3C}" srcOrd="0" destOrd="0" presId="urn:microsoft.com/office/officeart/2005/8/layout/hierarchy2"/>
    <dgm:cxn modelId="{533BC1AF-B404-40EC-B376-7DE2233FB154}" type="presParOf" srcId="{B2A5ACA1-E8E6-43B1-9753-DF334D645114}" destId="{650229BD-95C1-4FF6-9360-2710CF940698}" srcOrd="1" destOrd="0" presId="urn:microsoft.com/office/officeart/2005/8/layout/hierarchy2"/>
    <dgm:cxn modelId="{4AC3D0A4-3426-40E5-92C2-23677AD38317}" type="presParOf" srcId="{7BA06E0B-10FB-4498-A118-C0284B4DABA5}" destId="{587AFAEE-3459-4D47-B642-C70982B079DF}" srcOrd="2" destOrd="0" presId="urn:microsoft.com/office/officeart/2005/8/layout/hierarchy2"/>
    <dgm:cxn modelId="{346A7A17-1AEB-4660-AF4D-E76D789F8316}" type="presParOf" srcId="{587AFAEE-3459-4D47-B642-C70982B079DF}" destId="{DBC4D656-0180-4A10-BBEA-117F2F73821C}" srcOrd="0" destOrd="0" presId="urn:microsoft.com/office/officeart/2005/8/layout/hierarchy2"/>
    <dgm:cxn modelId="{5676E199-8356-45D3-9FA3-053A6983DBE1}" type="presParOf" srcId="{7BA06E0B-10FB-4498-A118-C0284B4DABA5}" destId="{555042E3-9B44-416F-A1F1-C18939DE5456}" srcOrd="3" destOrd="0" presId="urn:microsoft.com/office/officeart/2005/8/layout/hierarchy2"/>
    <dgm:cxn modelId="{B8A744DD-D4A0-4B6C-B1B5-D3C9518A372C}" type="presParOf" srcId="{555042E3-9B44-416F-A1F1-C18939DE5456}" destId="{56AE2C62-3003-4DE5-9CD5-0A245B46318C}" srcOrd="0" destOrd="0" presId="urn:microsoft.com/office/officeart/2005/8/layout/hierarchy2"/>
    <dgm:cxn modelId="{4C62617B-6C72-40A5-B7FD-9B889D6774F2}" type="presParOf" srcId="{555042E3-9B44-416F-A1F1-C18939DE5456}" destId="{12D7474E-D238-4F6C-9E61-26FB4917E692}" srcOrd="1" destOrd="0" presId="urn:microsoft.com/office/officeart/2005/8/layout/hierarchy2"/>
    <dgm:cxn modelId="{75B13ACB-036B-4883-8505-94F6C6F016ED}" type="presParOf" srcId="{7BA06E0B-10FB-4498-A118-C0284B4DABA5}" destId="{AA5B10A7-3FD3-4283-9123-8906620E268E}" srcOrd="4" destOrd="0" presId="urn:microsoft.com/office/officeart/2005/8/layout/hierarchy2"/>
    <dgm:cxn modelId="{A4D89EAB-6EA3-4DCB-B8C5-E77991E610F7}" type="presParOf" srcId="{AA5B10A7-3FD3-4283-9123-8906620E268E}" destId="{D1A1DD3E-8E42-4A3F-A8E6-B56206220F73}" srcOrd="0" destOrd="0" presId="urn:microsoft.com/office/officeart/2005/8/layout/hierarchy2"/>
    <dgm:cxn modelId="{A9918162-AC7F-4C0F-A3FE-327F6E7F69F9}" type="presParOf" srcId="{7BA06E0B-10FB-4498-A118-C0284B4DABA5}" destId="{82F7A8D2-6182-4AD1-A6F5-999340D2DFD4}" srcOrd="5" destOrd="0" presId="urn:microsoft.com/office/officeart/2005/8/layout/hierarchy2"/>
    <dgm:cxn modelId="{E67D0932-E6FB-4B02-AB3D-30AE7D503303}" type="presParOf" srcId="{82F7A8D2-6182-4AD1-A6F5-999340D2DFD4}" destId="{32121B25-387E-4780-A02D-4BBD9D73E26B}" srcOrd="0" destOrd="0" presId="urn:microsoft.com/office/officeart/2005/8/layout/hierarchy2"/>
    <dgm:cxn modelId="{BE580D6B-B573-4F43-9D3E-91632767AB3D}" type="presParOf" srcId="{82F7A8D2-6182-4AD1-A6F5-999340D2DFD4}" destId="{6852BA02-FCF5-4772-AC13-B298D6208108}" srcOrd="1" destOrd="0" presId="urn:microsoft.com/office/officeart/2005/8/layout/hierarchy2"/>
  </dgm:cxnLst>
  <dgm:bg>
    <a:blipFill>
      <a:blip xmlns:r="http://schemas.openxmlformats.org/officeDocument/2006/relationships" r:embed="rId1"/>
      <a:tile tx="0" ty="0" sx="100000" sy="100000" flip="none" algn="tl"/>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520579-467A-4A52-A015-79F93B49C01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pPr rtl="1"/>
          <a:endParaRPr lang="fa-IR"/>
        </a:p>
      </dgm:t>
    </dgm:pt>
    <dgm:pt modelId="{D7F9147E-1493-4134-8E89-1477367643F2}">
      <dgm:prSet phldrT="[Text]" custT="1"/>
      <dgm:spPr/>
      <dgm:t>
        <a:bodyPr lIns="274320" tIns="0"/>
        <a:lstStyle/>
        <a:p>
          <a:pPr indent="0" rtl="0">
            <a:lnSpc>
              <a:spcPct val="50000"/>
            </a:lnSpc>
            <a:spcBef>
              <a:spcPts val="0"/>
            </a:spcBef>
          </a:pPr>
          <a:r>
            <a:rPr lang="fa-IR" sz="4800" dirty="0" smtClean="0">
              <a:ln w="28575">
                <a:solidFill>
                  <a:srgbClr val="FFFF00"/>
                </a:solidFill>
              </a:ln>
              <a:solidFill>
                <a:srgbClr val="FF6600"/>
              </a:solidFill>
              <a:cs typeface="B Titr" panose="00000700000000000000" pitchFamily="2" charset="-78"/>
            </a:rPr>
            <a:t>دوره های </a:t>
          </a:r>
        </a:p>
        <a:p>
          <a:pPr indent="0" rtl="0">
            <a:lnSpc>
              <a:spcPct val="50000"/>
            </a:lnSpc>
            <a:spcBef>
              <a:spcPts val="0"/>
            </a:spcBef>
          </a:pPr>
          <a:r>
            <a:rPr lang="fa-IR" sz="4800" dirty="0" smtClean="0">
              <a:ln w="28575">
                <a:solidFill>
                  <a:srgbClr val="FFFF00"/>
                </a:solidFill>
              </a:ln>
              <a:solidFill>
                <a:srgbClr val="FF6600"/>
              </a:solidFill>
              <a:cs typeface="B Titr" panose="00000700000000000000" pitchFamily="2" charset="-78"/>
            </a:rPr>
            <a:t>پذیرش دانشجو</a:t>
          </a:r>
          <a:endParaRPr lang="fa-IR" sz="4800" dirty="0">
            <a:ln w="28575">
              <a:solidFill>
                <a:srgbClr val="FFFF00"/>
              </a:solidFill>
            </a:ln>
            <a:solidFill>
              <a:srgbClr val="FF6600"/>
            </a:solidFill>
            <a:cs typeface="B Titr" panose="00000700000000000000" pitchFamily="2" charset="-78"/>
          </a:endParaRPr>
        </a:p>
      </dgm:t>
    </dgm:pt>
    <dgm:pt modelId="{148E5317-6068-4510-B0E1-FCE379121D4D}" type="parTrans" cxnId="{31511DDC-A033-4E0C-BFF8-51B58DB0A5D9}">
      <dgm:prSet/>
      <dgm:spPr/>
      <dgm:t>
        <a:bodyPr/>
        <a:lstStyle/>
        <a:p>
          <a:pPr rtl="1"/>
          <a:endParaRPr lang="fa-IR"/>
        </a:p>
      </dgm:t>
    </dgm:pt>
    <dgm:pt modelId="{4CA486D2-86C5-4F96-86EB-3DF886457FA9}" type="sibTrans" cxnId="{31511DDC-A033-4E0C-BFF8-51B58DB0A5D9}">
      <dgm:prSet/>
      <dgm:spPr/>
      <dgm:t>
        <a:bodyPr/>
        <a:lstStyle/>
        <a:p>
          <a:pPr rtl="1"/>
          <a:endParaRPr lang="fa-IR"/>
        </a:p>
      </dgm:t>
    </dgm:pt>
    <dgm:pt modelId="{D7399C95-306F-42B0-ACED-E82ACE159059}">
      <dgm:prSet phldrT="[Text]"/>
      <dgm:spPr/>
      <dgm:t>
        <a:bodyPr/>
        <a:lstStyle/>
        <a:p>
          <a:pPr rtl="1"/>
          <a:r>
            <a:rPr lang="fa-IR" dirty="0" smtClean="0">
              <a:solidFill>
                <a:srgbClr val="FF0000"/>
              </a:solidFill>
            </a:rPr>
            <a:t>فرهنگیان</a:t>
          </a:r>
          <a:endParaRPr lang="fa-IR" dirty="0">
            <a:solidFill>
              <a:srgbClr val="FF0000"/>
            </a:solidFill>
          </a:endParaRPr>
        </a:p>
      </dgm:t>
    </dgm:pt>
    <dgm:pt modelId="{03C192EA-7B78-430C-8B8B-75C182B68180}" type="parTrans" cxnId="{CA063A92-1035-4153-BA28-294207BACD63}">
      <dgm:prSet/>
      <dgm:spPr/>
      <dgm:t>
        <a:bodyPr/>
        <a:lstStyle/>
        <a:p>
          <a:pPr rtl="1"/>
          <a:endParaRPr lang="fa-IR"/>
        </a:p>
      </dgm:t>
    </dgm:pt>
    <dgm:pt modelId="{7EDCC37E-B067-476D-A2AA-866EA08BEC71}" type="sibTrans" cxnId="{CA063A92-1035-4153-BA28-294207BACD63}">
      <dgm:prSet/>
      <dgm:spPr/>
      <dgm:t>
        <a:bodyPr/>
        <a:lstStyle/>
        <a:p>
          <a:pPr rtl="1"/>
          <a:endParaRPr lang="fa-IR"/>
        </a:p>
      </dgm:t>
    </dgm:pt>
    <dgm:pt modelId="{EB53389D-0189-4CA4-89F3-F38569B9DD8B}">
      <dgm:prSet/>
      <dgm:spPr/>
      <dgm:t>
        <a:bodyPr/>
        <a:lstStyle/>
        <a:p>
          <a:pPr rtl="1"/>
          <a:r>
            <a:rPr lang="fa-IR" dirty="0" smtClean="0"/>
            <a:t>نوبت دوم</a:t>
          </a:r>
        </a:p>
        <a:p>
          <a:pPr rtl="1"/>
          <a:r>
            <a:rPr lang="fa-IR" dirty="0" smtClean="0"/>
            <a:t>شبانه</a:t>
          </a:r>
          <a:endParaRPr lang="fa-IR" dirty="0"/>
        </a:p>
      </dgm:t>
    </dgm:pt>
    <dgm:pt modelId="{00D152DF-A8E7-453E-826B-D09E831408C1}" type="parTrans" cxnId="{13F4A564-5F45-4C90-B137-7CB94DE5FEB2}">
      <dgm:prSet/>
      <dgm:spPr/>
      <dgm:t>
        <a:bodyPr/>
        <a:lstStyle/>
        <a:p>
          <a:pPr rtl="1"/>
          <a:endParaRPr lang="fa-IR"/>
        </a:p>
      </dgm:t>
    </dgm:pt>
    <dgm:pt modelId="{185B27C0-37FA-4BEE-8043-81023232C4F6}" type="sibTrans" cxnId="{13F4A564-5F45-4C90-B137-7CB94DE5FEB2}">
      <dgm:prSet/>
      <dgm:spPr/>
      <dgm:t>
        <a:bodyPr/>
        <a:lstStyle/>
        <a:p>
          <a:pPr rtl="1"/>
          <a:endParaRPr lang="fa-IR"/>
        </a:p>
      </dgm:t>
    </dgm:pt>
    <dgm:pt modelId="{9B7FB498-DD42-47FA-A995-C350435553F6}">
      <dgm:prSet custT="1"/>
      <dgm:spPr/>
      <dgm:t>
        <a:bodyPr/>
        <a:lstStyle/>
        <a:p>
          <a:pPr rtl="1"/>
          <a:r>
            <a:rPr lang="fa-IR" sz="2800" dirty="0" smtClean="0"/>
            <a:t>پردیس خودگردان</a:t>
          </a:r>
        </a:p>
      </dgm:t>
    </dgm:pt>
    <dgm:pt modelId="{31C94CEE-AF88-4863-81D1-89E450F267A4}" type="parTrans" cxnId="{545B1958-E52B-40B3-9F48-1BE6F05237CF}">
      <dgm:prSet/>
      <dgm:spPr/>
      <dgm:t>
        <a:bodyPr/>
        <a:lstStyle/>
        <a:p>
          <a:pPr rtl="1"/>
          <a:endParaRPr lang="fa-IR"/>
        </a:p>
      </dgm:t>
    </dgm:pt>
    <dgm:pt modelId="{E30AE059-F6B1-46FE-853C-CA244505B4B9}" type="sibTrans" cxnId="{545B1958-E52B-40B3-9F48-1BE6F05237CF}">
      <dgm:prSet/>
      <dgm:spPr/>
      <dgm:t>
        <a:bodyPr/>
        <a:lstStyle/>
        <a:p>
          <a:pPr rtl="1"/>
          <a:endParaRPr lang="fa-IR"/>
        </a:p>
      </dgm:t>
    </dgm:pt>
    <dgm:pt modelId="{C98A77D0-77A2-4AB7-A5C6-332B6529E767}">
      <dgm:prSet/>
      <dgm:spPr/>
      <dgm:t>
        <a:bodyPr/>
        <a:lstStyle/>
        <a:p>
          <a:pPr rtl="1"/>
          <a:r>
            <a:rPr lang="fa-IR" dirty="0" smtClean="0">
              <a:solidFill>
                <a:srgbClr val="FF0000"/>
              </a:solidFill>
            </a:rPr>
            <a:t>روزانه</a:t>
          </a:r>
          <a:endParaRPr lang="fa-IR" dirty="0">
            <a:solidFill>
              <a:srgbClr val="FF0000"/>
            </a:solidFill>
          </a:endParaRPr>
        </a:p>
      </dgm:t>
    </dgm:pt>
    <dgm:pt modelId="{1C530F80-64DD-4A1C-B047-5092E7498EB1}" type="parTrans" cxnId="{EEDAE2AE-3D04-4272-AAC3-8E12CE4D5EFE}">
      <dgm:prSet/>
      <dgm:spPr/>
      <dgm:t>
        <a:bodyPr/>
        <a:lstStyle/>
        <a:p>
          <a:pPr rtl="1"/>
          <a:endParaRPr lang="fa-IR"/>
        </a:p>
      </dgm:t>
    </dgm:pt>
    <dgm:pt modelId="{F0DBABF6-BE57-400E-86C7-AB89EBD4CEB7}" type="sibTrans" cxnId="{EEDAE2AE-3D04-4272-AAC3-8E12CE4D5EFE}">
      <dgm:prSet/>
      <dgm:spPr/>
      <dgm:t>
        <a:bodyPr/>
        <a:lstStyle/>
        <a:p>
          <a:pPr rtl="1"/>
          <a:endParaRPr lang="fa-IR"/>
        </a:p>
      </dgm:t>
    </dgm:pt>
    <dgm:pt modelId="{4567F8AD-9552-4974-B28C-8ADFF9BE3E65}">
      <dgm:prSet/>
      <dgm:spPr/>
      <dgm:t>
        <a:bodyPr/>
        <a:lstStyle/>
        <a:p>
          <a:pPr rtl="1"/>
          <a:r>
            <a:rPr lang="fa-IR" dirty="0" smtClean="0"/>
            <a:t>پیام نور</a:t>
          </a:r>
          <a:endParaRPr lang="fa-IR" dirty="0"/>
        </a:p>
      </dgm:t>
    </dgm:pt>
    <dgm:pt modelId="{CA99D25C-B3FA-431C-9CC0-E16B7BAE1864}" type="parTrans" cxnId="{5EF5032B-0CAC-4AD5-8DE0-7356B0DF1C4D}">
      <dgm:prSet/>
      <dgm:spPr/>
      <dgm:t>
        <a:bodyPr/>
        <a:lstStyle/>
        <a:p>
          <a:pPr rtl="1"/>
          <a:endParaRPr lang="fa-IR"/>
        </a:p>
      </dgm:t>
    </dgm:pt>
    <dgm:pt modelId="{78B5252E-A0AB-4BDF-BBB4-984399994F4F}" type="sibTrans" cxnId="{5EF5032B-0CAC-4AD5-8DE0-7356B0DF1C4D}">
      <dgm:prSet/>
      <dgm:spPr/>
      <dgm:t>
        <a:bodyPr/>
        <a:lstStyle/>
        <a:p>
          <a:pPr rtl="1"/>
          <a:endParaRPr lang="fa-IR"/>
        </a:p>
      </dgm:t>
    </dgm:pt>
    <dgm:pt modelId="{3F3D626F-E442-441F-9903-C956A5AFCB76}">
      <dgm:prSet/>
      <dgm:spPr/>
      <dgm:t>
        <a:bodyPr/>
        <a:lstStyle/>
        <a:p>
          <a:pPr rtl="1"/>
          <a:r>
            <a:rPr lang="fa-IR" dirty="0" smtClean="0"/>
            <a:t>غیر انتفاعی</a:t>
          </a:r>
          <a:endParaRPr lang="fa-IR" dirty="0"/>
        </a:p>
      </dgm:t>
    </dgm:pt>
    <dgm:pt modelId="{3FD226F3-6CC5-4B5A-B632-16FE83EB51E5}" type="parTrans" cxnId="{4815306D-8A77-4F8B-A907-B404B997E27C}">
      <dgm:prSet/>
      <dgm:spPr/>
      <dgm:t>
        <a:bodyPr/>
        <a:lstStyle/>
        <a:p>
          <a:pPr rtl="1"/>
          <a:endParaRPr lang="fa-IR"/>
        </a:p>
      </dgm:t>
    </dgm:pt>
    <dgm:pt modelId="{9B0F39DF-41E0-4927-9146-D20277B7CDE8}" type="sibTrans" cxnId="{4815306D-8A77-4F8B-A907-B404B997E27C}">
      <dgm:prSet/>
      <dgm:spPr/>
      <dgm:t>
        <a:bodyPr/>
        <a:lstStyle/>
        <a:p>
          <a:pPr rtl="1"/>
          <a:endParaRPr lang="fa-IR"/>
        </a:p>
      </dgm:t>
    </dgm:pt>
    <dgm:pt modelId="{3D120CF8-5D1F-4C2E-A59D-3CD7434E79E0}">
      <dgm:prSet/>
      <dgm:spPr/>
      <dgm:t>
        <a:bodyPr/>
        <a:lstStyle/>
        <a:p>
          <a:pPr rtl="1"/>
          <a:r>
            <a:rPr lang="fa-IR" dirty="0" smtClean="0"/>
            <a:t>مجازی</a:t>
          </a:r>
          <a:endParaRPr lang="fa-IR" dirty="0"/>
        </a:p>
      </dgm:t>
    </dgm:pt>
    <dgm:pt modelId="{9FF19E82-080A-40A9-BE2D-E8505B081128}" type="parTrans" cxnId="{C62E8D0D-5C46-4886-83D2-EED95654E78A}">
      <dgm:prSet/>
      <dgm:spPr/>
      <dgm:t>
        <a:bodyPr/>
        <a:lstStyle/>
        <a:p>
          <a:pPr rtl="1"/>
          <a:endParaRPr lang="fa-IR"/>
        </a:p>
      </dgm:t>
    </dgm:pt>
    <dgm:pt modelId="{101D8253-849D-464F-9FAF-BC97D1634A93}" type="sibTrans" cxnId="{C62E8D0D-5C46-4886-83D2-EED95654E78A}">
      <dgm:prSet/>
      <dgm:spPr/>
      <dgm:t>
        <a:bodyPr/>
        <a:lstStyle/>
        <a:p>
          <a:pPr rtl="1"/>
          <a:endParaRPr lang="fa-IR"/>
        </a:p>
      </dgm:t>
    </dgm:pt>
    <dgm:pt modelId="{E99FE332-23D5-4513-B90F-CDD5D4CBB8CD}">
      <dgm:prSet/>
      <dgm:spPr/>
      <dgm:t>
        <a:bodyPr/>
        <a:lstStyle/>
        <a:p>
          <a:pPr rtl="1"/>
          <a:r>
            <a:rPr lang="fa-IR" dirty="0" smtClean="0"/>
            <a:t>ظرفیت مازاد</a:t>
          </a:r>
          <a:endParaRPr lang="fa-IR" dirty="0"/>
        </a:p>
      </dgm:t>
    </dgm:pt>
    <dgm:pt modelId="{78D6F9E2-1B79-4FE6-9B54-0F516232E591}" type="parTrans" cxnId="{2D6D948A-0B7C-4DDE-94EF-B42B310517BE}">
      <dgm:prSet/>
      <dgm:spPr/>
      <dgm:t>
        <a:bodyPr/>
        <a:lstStyle/>
        <a:p>
          <a:pPr rtl="1"/>
          <a:endParaRPr lang="fa-IR"/>
        </a:p>
      </dgm:t>
    </dgm:pt>
    <dgm:pt modelId="{F526D856-04C6-4485-94F2-9F4799BBD195}" type="sibTrans" cxnId="{2D6D948A-0B7C-4DDE-94EF-B42B310517BE}">
      <dgm:prSet/>
      <dgm:spPr/>
      <dgm:t>
        <a:bodyPr/>
        <a:lstStyle/>
        <a:p>
          <a:pPr rtl="1"/>
          <a:endParaRPr lang="fa-IR"/>
        </a:p>
      </dgm:t>
    </dgm:pt>
    <dgm:pt modelId="{F3550AEE-4888-44E7-8C40-DCA8FE2AE876}">
      <dgm:prSet/>
      <dgm:spPr/>
      <dgm:t>
        <a:bodyPr/>
        <a:lstStyle/>
        <a:p>
          <a:pPr rtl="1"/>
          <a:r>
            <a:rPr lang="fa-IR" dirty="0" smtClean="0"/>
            <a:t>نیمه حضوری</a:t>
          </a:r>
          <a:endParaRPr lang="fa-IR" dirty="0"/>
        </a:p>
      </dgm:t>
    </dgm:pt>
    <dgm:pt modelId="{35EB3802-6F8F-4B97-864B-193145D65A09}" type="parTrans" cxnId="{A31D62B0-1942-4F9F-9A4E-1D8ADE937256}">
      <dgm:prSet/>
      <dgm:spPr/>
      <dgm:t>
        <a:bodyPr/>
        <a:lstStyle/>
        <a:p>
          <a:pPr rtl="1"/>
          <a:endParaRPr lang="fa-IR"/>
        </a:p>
      </dgm:t>
    </dgm:pt>
    <dgm:pt modelId="{94512D3A-79E4-4BFC-9344-E8D32392F893}" type="sibTrans" cxnId="{A31D62B0-1942-4F9F-9A4E-1D8ADE937256}">
      <dgm:prSet/>
      <dgm:spPr/>
      <dgm:t>
        <a:bodyPr/>
        <a:lstStyle/>
        <a:p>
          <a:pPr rtl="1"/>
          <a:endParaRPr lang="fa-IR"/>
        </a:p>
      </dgm:t>
    </dgm:pt>
    <dgm:pt modelId="{23A73BAB-650B-487A-B91B-0F1F6CA4C080}" type="pres">
      <dgm:prSet presAssocID="{14520579-467A-4A52-A015-79F93B49C010}" presName="hierChild1" presStyleCnt="0">
        <dgm:presLayoutVars>
          <dgm:chPref val="1"/>
          <dgm:dir/>
          <dgm:animOne val="branch"/>
          <dgm:animLvl val="lvl"/>
          <dgm:resizeHandles/>
        </dgm:presLayoutVars>
      </dgm:prSet>
      <dgm:spPr/>
      <dgm:t>
        <a:bodyPr/>
        <a:lstStyle/>
        <a:p>
          <a:pPr rtl="1"/>
          <a:endParaRPr lang="fa-IR"/>
        </a:p>
      </dgm:t>
    </dgm:pt>
    <dgm:pt modelId="{00987CF9-27E6-4994-BA2A-12B637CF3731}" type="pres">
      <dgm:prSet presAssocID="{D7F9147E-1493-4134-8E89-1477367643F2}" presName="hierRoot1" presStyleCnt="0"/>
      <dgm:spPr/>
    </dgm:pt>
    <dgm:pt modelId="{1D35EF6A-F892-4330-A044-001E27B532F6}" type="pres">
      <dgm:prSet presAssocID="{D7F9147E-1493-4134-8E89-1477367643F2}" presName="composite" presStyleCnt="0"/>
      <dgm:spPr/>
    </dgm:pt>
    <dgm:pt modelId="{464F0BF5-705E-44EF-8C2D-D935B36441B1}" type="pres">
      <dgm:prSet presAssocID="{D7F9147E-1493-4134-8E89-1477367643F2}" presName="background" presStyleLbl="node0" presStyleIdx="0" presStyleCnt="1"/>
      <dgm:spPr/>
    </dgm:pt>
    <dgm:pt modelId="{C1D8102A-0AF0-49A0-AA34-0A59B6C958FB}" type="pres">
      <dgm:prSet presAssocID="{D7F9147E-1493-4134-8E89-1477367643F2}" presName="text" presStyleLbl="fgAcc0" presStyleIdx="0" presStyleCnt="1" custScaleX="257710" custScaleY="219247">
        <dgm:presLayoutVars>
          <dgm:chPref val="3"/>
        </dgm:presLayoutVars>
      </dgm:prSet>
      <dgm:spPr/>
      <dgm:t>
        <a:bodyPr/>
        <a:lstStyle/>
        <a:p>
          <a:pPr rtl="1"/>
          <a:endParaRPr lang="fa-IR"/>
        </a:p>
      </dgm:t>
    </dgm:pt>
    <dgm:pt modelId="{E94D8FBE-C76F-43F8-A0B5-673A74106AF4}" type="pres">
      <dgm:prSet presAssocID="{D7F9147E-1493-4134-8E89-1477367643F2}" presName="hierChild2" presStyleCnt="0"/>
      <dgm:spPr/>
    </dgm:pt>
    <dgm:pt modelId="{A6C1458E-EA51-4839-9CBE-43B61DF960E9}" type="pres">
      <dgm:prSet presAssocID="{03C192EA-7B78-430C-8B8B-75C182B68180}" presName="Name10" presStyleLbl="parChTrans1D2" presStyleIdx="0" presStyleCnt="5"/>
      <dgm:spPr/>
      <dgm:t>
        <a:bodyPr/>
        <a:lstStyle/>
        <a:p>
          <a:pPr rtl="1"/>
          <a:endParaRPr lang="fa-IR"/>
        </a:p>
      </dgm:t>
    </dgm:pt>
    <dgm:pt modelId="{7A2A1842-FED1-46A7-A9C6-44AEFFBA8B81}" type="pres">
      <dgm:prSet presAssocID="{D7399C95-306F-42B0-ACED-E82ACE159059}" presName="hierRoot2" presStyleCnt="0"/>
      <dgm:spPr/>
    </dgm:pt>
    <dgm:pt modelId="{F7B900AC-7949-4C39-B971-1E34A0D83533}" type="pres">
      <dgm:prSet presAssocID="{D7399C95-306F-42B0-ACED-E82ACE159059}" presName="composite2" presStyleCnt="0"/>
      <dgm:spPr/>
    </dgm:pt>
    <dgm:pt modelId="{00E50F3B-C46D-4B08-8C19-E25088E92493}" type="pres">
      <dgm:prSet presAssocID="{D7399C95-306F-42B0-ACED-E82ACE159059}" presName="background2" presStyleLbl="node2" presStyleIdx="0" presStyleCnt="5"/>
      <dgm:spPr/>
    </dgm:pt>
    <dgm:pt modelId="{52384952-8242-4E54-A5E5-683AD353D28E}" type="pres">
      <dgm:prSet presAssocID="{D7399C95-306F-42B0-ACED-E82ACE159059}" presName="text2" presStyleLbl="fgAcc2" presStyleIdx="0" presStyleCnt="5">
        <dgm:presLayoutVars>
          <dgm:chPref val="3"/>
        </dgm:presLayoutVars>
      </dgm:prSet>
      <dgm:spPr/>
      <dgm:t>
        <a:bodyPr/>
        <a:lstStyle/>
        <a:p>
          <a:pPr rtl="1"/>
          <a:endParaRPr lang="fa-IR"/>
        </a:p>
      </dgm:t>
    </dgm:pt>
    <dgm:pt modelId="{BDC7954E-D86C-494B-AEA1-DD24CE7DB831}" type="pres">
      <dgm:prSet presAssocID="{D7399C95-306F-42B0-ACED-E82ACE159059}" presName="hierChild3" presStyleCnt="0"/>
      <dgm:spPr/>
    </dgm:pt>
    <dgm:pt modelId="{CD4E5592-85D3-4FBC-BC52-5544117F8325}" type="pres">
      <dgm:prSet presAssocID="{78D6F9E2-1B79-4FE6-9B54-0F516232E591}" presName="Name10" presStyleLbl="parChTrans1D2" presStyleIdx="1" presStyleCnt="5"/>
      <dgm:spPr/>
      <dgm:t>
        <a:bodyPr/>
        <a:lstStyle/>
        <a:p>
          <a:pPr rtl="1"/>
          <a:endParaRPr lang="fa-IR"/>
        </a:p>
      </dgm:t>
    </dgm:pt>
    <dgm:pt modelId="{F9279951-BBBA-4AE9-9FC0-9066AD81C023}" type="pres">
      <dgm:prSet presAssocID="{E99FE332-23D5-4513-B90F-CDD5D4CBB8CD}" presName="hierRoot2" presStyleCnt="0"/>
      <dgm:spPr/>
    </dgm:pt>
    <dgm:pt modelId="{D92C266B-B776-40D6-B356-BC56B6DA87E9}" type="pres">
      <dgm:prSet presAssocID="{E99FE332-23D5-4513-B90F-CDD5D4CBB8CD}" presName="composite2" presStyleCnt="0"/>
      <dgm:spPr/>
    </dgm:pt>
    <dgm:pt modelId="{18E85F4F-80F4-4F35-894F-7B543DD8C26E}" type="pres">
      <dgm:prSet presAssocID="{E99FE332-23D5-4513-B90F-CDD5D4CBB8CD}" presName="background2" presStyleLbl="node2" presStyleIdx="1" presStyleCnt="5"/>
      <dgm:spPr/>
    </dgm:pt>
    <dgm:pt modelId="{FEC7ECC4-3E4F-4A1E-97FF-A738013D7404}" type="pres">
      <dgm:prSet presAssocID="{E99FE332-23D5-4513-B90F-CDD5D4CBB8CD}" presName="text2" presStyleLbl="fgAcc2" presStyleIdx="1" presStyleCnt="5">
        <dgm:presLayoutVars>
          <dgm:chPref val="3"/>
        </dgm:presLayoutVars>
      </dgm:prSet>
      <dgm:spPr/>
      <dgm:t>
        <a:bodyPr/>
        <a:lstStyle/>
        <a:p>
          <a:pPr rtl="1"/>
          <a:endParaRPr lang="fa-IR"/>
        </a:p>
      </dgm:t>
    </dgm:pt>
    <dgm:pt modelId="{A04E3821-1A9E-4686-B7A8-A18CF44AFE17}" type="pres">
      <dgm:prSet presAssocID="{E99FE332-23D5-4513-B90F-CDD5D4CBB8CD}" presName="hierChild3" presStyleCnt="0"/>
      <dgm:spPr/>
    </dgm:pt>
    <dgm:pt modelId="{8679C26C-A90C-4D5D-AC81-46311CC8A844}" type="pres">
      <dgm:prSet presAssocID="{35EB3802-6F8F-4B97-864B-193145D65A09}" presName="Name17" presStyleLbl="parChTrans1D3" presStyleIdx="0" presStyleCnt="4"/>
      <dgm:spPr/>
      <dgm:t>
        <a:bodyPr/>
        <a:lstStyle/>
        <a:p>
          <a:pPr rtl="1"/>
          <a:endParaRPr lang="fa-IR"/>
        </a:p>
      </dgm:t>
    </dgm:pt>
    <dgm:pt modelId="{CC3CEB15-288F-4AD4-8B77-A5A940139D32}" type="pres">
      <dgm:prSet presAssocID="{F3550AEE-4888-44E7-8C40-DCA8FE2AE876}" presName="hierRoot3" presStyleCnt="0"/>
      <dgm:spPr/>
    </dgm:pt>
    <dgm:pt modelId="{44D4E5C0-EDAB-4B6F-9B6F-FEC5880B4BC4}" type="pres">
      <dgm:prSet presAssocID="{F3550AEE-4888-44E7-8C40-DCA8FE2AE876}" presName="composite3" presStyleCnt="0"/>
      <dgm:spPr/>
    </dgm:pt>
    <dgm:pt modelId="{64356ECD-1AA5-4303-B4A0-0046AA0A97EE}" type="pres">
      <dgm:prSet presAssocID="{F3550AEE-4888-44E7-8C40-DCA8FE2AE876}" presName="background3" presStyleLbl="node3" presStyleIdx="0" presStyleCnt="4"/>
      <dgm:spPr/>
    </dgm:pt>
    <dgm:pt modelId="{B047E866-2241-4938-9195-135CC5900734}" type="pres">
      <dgm:prSet presAssocID="{F3550AEE-4888-44E7-8C40-DCA8FE2AE876}" presName="text3" presStyleLbl="fgAcc3" presStyleIdx="0" presStyleCnt="4">
        <dgm:presLayoutVars>
          <dgm:chPref val="3"/>
        </dgm:presLayoutVars>
      </dgm:prSet>
      <dgm:spPr/>
      <dgm:t>
        <a:bodyPr/>
        <a:lstStyle/>
        <a:p>
          <a:pPr rtl="1"/>
          <a:endParaRPr lang="fa-IR"/>
        </a:p>
      </dgm:t>
    </dgm:pt>
    <dgm:pt modelId="{00737C76-7DBC-499F-B42A-4DCE2893285C}" type="pres">
      <dgm:prSet presAssocID="{F3550AEE-4888-44E7-8C40-DCA8FE2AE876}" presName="hierChild4" presStyleCnt="0"/>
      <dgm:spPr/>
    </dgm:pt>
    <dgm:pt modelId="{71C3A626-9FCA-4368-BBE6-C5E1E98AF965}" type="pres">
      <dgm:prSet presAssocID="{31C94CEE-AF88-4863-81D1-89E450F267A4}" presName="Name10" presStyleLbl="parChTrans1D2" presStyleIdx="2" presStyleCnt="5"/>
      <dgm:spPr/>
      <dgm:t>
        <a:bodyPr/>
        <a:lstStyle/>
        <a:p>
          <a:pPr rtl="1"/>
          <a:endParaRPr lang="fa-IR"/>
        </a:p>
      </dgm:t>
    </dgm:pt>
    <dgm:pt modelId="{432C0256-23D9-45CF-9540-070F297DFAC7}" type="pres">
      <dgm:prSet presAssocID="{9B7FB498-DD42-47FA-A995-C350435553F6}" presName="hierRoot2" presStyleCnt="0"/>
      <dgm:spPr/>
    </dgm:pt>
    <dgm:pt modelId="{CB740B57-8B9D-48E0-A772-E19B416BDC25}" type="pres">
      <dgm:prSet presAssocID="{9B7FB498-DD42-47FA-A995-C350435553F6}" presName="composite2" presStyleCnt="0"/>
      <dgm:spPr/>
    </dgm:pt>
    <dgm:pt modelId="{9F3E4B70-AD5A-44E2-BC34-647C2939DB23}" type="pres">
      <dgm:prSet presAssocID="{9B7FB498-DD42-47FA-A995-C350435553F6}" presName="background2" presStyleLbl="node2" presStyleIdx="2" presStyleCnt="5"/>
      <dgm:spPr/>
    </dgm:pt>
    <dgm:pt modelId="{27A2E70E-F897-483C-87AA-2BA6F3348F40}" type="pres">
      <dgm:prSet presAssocID="{9B7FB498-DD42-47FA-A995-C350435553F6}" presName="text2" presStyleLbl="fgAcc2" presStyleIdx="2" presStyleCnt="5">
        <dgm:presLayoutVars>
          <dgm:chPref val="3"/>
        </dgm:presLayoutVars>
      </dgm:prSet>
      <dgm:spPr/>
      <dgm:t>
        <a:bodyPr/>
        <a:lstStyle/>
        <a:p>
          <a:pPr rtl="1"/>
          <a:endParaRPr lang="fa-IR"/>
        </a:p>
      </dgm:t>
    </dgm:pt>
    <dgm:pt modelId="{14A78B4C-E87C-405D-82E4-7B8D28A765B5}" type="pres">
      <dgm:prSet presAssocID="{9B7FB498-DD42-47FA-A995-C350435553F6}" presName="hierChild3" presStyleCnt="0"/>
      <dgm:spPr/>
    </dgm:pt>
    <dgm:pt modelId="{FDFCDB33-70B3-48F4-A348-6D3E7BB7901C}" type="pres">
      <dgm:prSet presAssocID="{9FF19E82-080A-40A9-BE2D-E8505B081128}" presName="Name17" presStyleLbl="parChTrans1D3" presStyleIdx="1" presStyleCnt="4"/>
      <dgm:spPr/>
      <dgm:t>
        <a:bodyPr/>
        <a:lstStyle/>
        <a:p>
          <a:pPr rtl="1"/>
          <a:endParaRPr lang="fa-IR"/>
        </a:p>
      </dgm:t>
    </dgm:pt>
    <dgm:pt modelId="{F50DA5C1-C141-401E-80FD-1D3183797D1C}" type="pres">
      <dgm:prSet presAssocID="{3D120CF8-5D1F-4C2E-A59D-3CD7434E79E0}" presName="hierRoot3" presStyleCnt="0"/>
      <dgm:spPr/>
    </dgm:pt>
    <dgm:pt modelId="{FE1A737C-6F69-400B-87DA-FA0FA7831391}" type="pres">
      <dgm:prSet presAssocID="{3D120CF8-5D1F-4C2E-A59D-3CD7434E79E0}" presName="composite3" presStyleCnt="0"/>
      <dgm:spPr/>
    </dgm:pt>
    <dgm:pt modelId="{4EDF74F7-5D0D-4122-8199-1C5DED100EB5}" type="pres">
      <dgm:prSet presAssocID="{3D120CF8-5D1F-4C2E-A59D-3CD7434E79E0}" presName="background3" presStyleLbl="node3" presStyleIdx="1" presStyleCnt="4"/>
      <dgm:spPr/>
    </dgm:pt>
    <dgm:pt modelId="{372AB3D9-A9B4-4E5F-82D5-F8C7BD49D076}" type="pres">
      <dgm:prSet presAssocID="{3D120CF8-5D1F-4C2E-A59D-3CD7434E79E0}" presName="text3" presStyleLbl="fgAcc3" presStyleIdx="1" presStyleCnt="4">
        <dgm:presLayoutVars>
          <dgm:chPref val="3"/>
        </dgm:presLayoutVars>
      </dgm:prSet>
      <dgm:spPr/>
      <dgm:t>
        <a:bodyPr/>
        <a:lstStyle/>
        <a:p>
          <a:pPr rtl="1"/>
          <a:endParaRPr lang="fa-IR"/>
        </a:p>
      </dgm:t>
    </dgm:pt>
    <dgm:pt modelId="{7CB31E8A-194C-469C-8DC8-44E3420230A3}" type="pres">
      <dgm:prSet presAssocID="{3D120CF8-5D1F-4C2E-A59D-3CD7434E79E0}" presName="hierChild4" presStyleCnt="0"/>
      <dgm:spPr/>
    </dgm:pt>
    <dgm:pt modelId="{5112DEBD-1414-41E8-9D31-A0D15AF13FAA}" type="pres">
      <dgm:prSet presAssocID="{00D152DF-A8E7-453E-826B-D09E831408C1}" presName="Name10" presStyleLbl="parChTrans1D2" presStyleIdx="3" presStyleCnt="5"/>
      <dgm:spPr/>
      <dgm:t>
        <a:bodyPr/>
        <a:lstStyle/>
        <a:p>
          <a:pPr rtl="1"/>
          <a:endParaRPr lang="fa-IR"/>
        </a:p>
      </dgm:t>
    </dgm:pt>
    <dgm:pt modelId="{C391D49E-7733-43D4-836A-2C067D60F003}" type="pres">
      <dgm:prSet presAssocID="{EB53389D-0189-4CA4-89F3-F38569B9DD8B}" presName="hierRoot2" presStyleCnt="0"/>
      <dgm:spPr/>
    </dgm:pt>
    <dgm:pt modelId="{E8452E11-A2DE-4E70-865D-7D8468EF288C}" type="pres">
      <dgm:prSet presAssocID="{EB53389D-0189-4CA4-89F3-F38569B9DD8B}" presName="composite2" presStyleCnt="0"/>
      <dgm:spPr/>
    </dgm:pt>
    <dgm:pt modelId="{C27401BA-FE6C-46D2-A2C8-669BF973B06D}" type="pres">
      <dgm:prSet presAssocID="{EB53389D-0189-4CA4-89F3-F38569B9DD8B}" presName="background2" presStyleLbl="node2" presStyleIdx="3" presStyleCnt="5"/>
      <dgm:spPr/>
    </dgm:pt>
    <dgm:pt modelId="{B24E8FC3-B01E-42D3-8D97-12EB9D0D9899}" type="pres">
      <dgm:prSet presAssocID="{EB53389D-0189-4CA4-89F3-F38569B9DD8B}" presName="text2" presStyleLbl="fgAcc2" presStyleIdx="3" presStyleCnt="5">
        <dgm:presLayoutVars>
          <dgm:chPref val="3"/>
        </dgm:presLayoutVars>
      </dgm:prSet>
      <dgm:spPr/>
      <dgm:t>
        <a:bodyPr/>
        <a:lstStyle/>
        <a:p>
          <a:pPr rtl="1"/>
          <a:endParaRPr lang="fa-IR"/>
        </a:p>
      </dgm:t>
    </dgm:pt>
    <dgm:pt modelId="{7F9E560E-281F-426A-83A2-C2EADB5BA65F}" type="pres">
      <dgm:prSet presAssocID="{EB53389D-0189-4CA4-89F3-F38569B9DD8B}" presName="hierChild3" presStyleCnt="0"/>
      <dgm:spPr/>
    </dgm:pt>
    <dgm:pt modelId="{3551A446-24C2-4F33-9DBC-B731D82A6769}" type="pres">
      <dgm:prSet presAssocID="{3FD226F3-6CC5-4B5A-B632-16FE83EB51E5}" presName="Name17" presStyleLbl="parChTrans1D3" presStyleIdx="2" presStyleCnt="4"/>
      <dgm:spPr/>
      <dgm:t>
        <a:bodyPr/>
        <a:lstStyle/>
        <a:p>
          <a:pPr rtl="1"/>
          <a:endParaRPr lang="fa-IR"/>
        </a:p>
      </dgm:t>
    </dgm:pt>
    <dgm:pt modelId="{E733CFBD-401C-489A-A5D8-9D87884BCD18}" type="pres">
      <dgm:prSet presAssocID="{3F3D626F-E442-441F-9903-C956A5AFCB76}" presName="hierRoot3" presStyleCnt="0"/>
      <dgm:spPr/>
    </dgm:pt>
    <dgm:pt modelId="{B4214D7E-C773-4566-8189-0749C3FFF5F8}" type="pres">
      <dgm:prSet presAssocID="{3F3D626F-E442-441F-9903-C956A5AFCB76}" presName="composite3" presStyleCnt="0"/>
      <dgm:spPr/>
    </dgm:pt>
    <dgm:pt modelId="{5ADD4817-2B3A-4A63-B15C-B41C47A4AD3D}" type="pres">
      <dgm:prSet presAssocID="{3F3D626F-E442-441F-9903-C956A5AFCB76}" presName="background3" presStyleLbl="node3" presStyleIdx="2" presStyleCnt="4"/>
      <dgm:spPr/>
    </dgm:pt>
    <dgm:pt modelId="{384D2499-E572-4C77-9701-8633CD4CE014}" type="pres">
      <dgm:prSet presAssocID="{3F3D626F-E442-441F-9903-C956A5AFCB76}" presName="text3" presStyleLbl="fgAcc3" presStyleIdx="2" presStyleCnt="4">
        <dgm:presLayoutVars>
          <dgm:chPref val="3"/>
        </dgm:presLayoutVars>
      </dgm:prSet>
      <dgm:spPr/>
      <dgm:t>
        <a:bodyPr/>
        <a:lstStyle/>
        <a:p>
          <a:pPr rtl="1"/>
          <a:endParaRPr lang="fa-IR"/>
        </a:p>
      </dgm:t>
    </dgm:pt>
    <dgm:pt modelId="{DD534F4E-F613-4BAA-B0B1-38DFB46EB8D9}" type="pres">
      <dgm:prSet presAssocID="{3F3D626F-E442-441F-9903-C956A5AFCB76}" presName="hierChild4" presStyleCnt="0"/>
      <dgm:spPr/>
    </dgm:pt>
    <dgm:pt modelId="{4657D498-0FB1-4716-9B4D-CE4CB8906443}" type="pres">
      <dgm:prSet presAssocID="{1C530F80-64DD-4A1C-B047-5092E7498EB1}" presName="Name10" presStyleLbl="parChTrans1D2" presStyleIdx="4" presStyleCnt="5"/>
      <dgm:spPr/>
      <dgm:t>
        <a:bodyPr/>
        <a:lstStyle/>
        <a:p>
          <a:pPr rtl="1"/>
          <a:endParaRPr lang="fa-IR"/>
        </a:p>
      </dgm:t>
    </dgm:pt>
    <dgm:pt modelId="{EE714835-3538-4264-AD6E-F876DE0927EF}" type="pres">
      <dgm:prSet presAssocID="{C98A77D0-77A2-4AB7-A5C6-332B6529E767}" presName="hierRoot2" presStyleCnt="0"/>
      <dgm:spPr/>
    </dgm:pt>
    <dgm:pt modelId="{E493218E-A2E3-4C96-97E8-C3A1824184B5}" type="pres">
      <dgm:prSet presAssocID="{C98A77D0-77A2-4AB7-A5C6-332B6529E767}" presName="composite2" presStyleCnt="0"/>
      <dgm:spPr/>
    </dgm:pt>
    <dgm:pt modelId="{992448E8-4837-4F57-B711-864CB21AF340}" type="pres">
      <dgm:prSet presAssocID="{C98A77D0-77A2-4AB7-A5C6-332B6529E767}" presName="background2" presStyleLbl="node2" presStyleIdx="4" presStyleCnt="5"/>
      <dgm:spPr/>
    </dgm:pt>
    <dgm:pt modelId="{BEB9759B-7A55-4F10-A40C-BCC75B2F1091}" type="pres">
      <dgm:prSet presAssocID="{C98A77D0-77A2-4AB7-A5C6-332B6529E767}" presName="text2" presStyleLbl="fgAcc2" presStyleIdx="4" presStyleCnt="5">
        <dgm:presLayoutVars>
          <dgm:chPref val="3"/>
        </dgm:presLayoutVars>
      </dgm:prSet>
      <dgm:spPr/>
      <dgm:t>
        <a:bodyPr/>
        <a:lstStyle/>
        <a:p>
          <a:pPr rtl="1"/>
          <a:endParaRPr lang="fa-IR"/>
        </a:p>
      </dgm:t>
    </dgm:pt>
    <dgm:pt modelId="{F4EF1D9B-A57A-4C46-927A-6CB58024FCCA}" type="pres">
      <dgm:prSet presAssocID="{C98A77D0-77A2-4AB7-A5C6-332B6529E767}" presName="hierChild3" presStyleCnt="0"/>
      <dgm:spPr/>
    </dgm:pt>
    <dgm:pt modelId="{17DF3AD6-D71F-4451-ACF4-5BC8E981079B}" type="pres">
      <dgm:prSet presAssocID="{CA99D25C-B3FA-431C-9CC0-E16B7BAE1864}" presName="Name17" presStyleLbl="parChTrans1D3" presStyleIdx="3" presStyleCnt="4"/>
      <dgm:spPr/>
      <dgm:t>
        <a:bodyPr/>
        <a:lstStyle/>
        <a:p>
          <a:pPr rtl="1"/>
          <a:endParaRPr lang="fa-IR"/>
        </a:p>
      </dgm:t>
    </dgm:pt>
    <dgm:pt modelId="{631237F3-A292-4A48-A152-67BB460A3CC1}" type="pres">
      <dgm:prSet presAssocID="{4567F8AD-9552-4974-B28C-8ADFF9BE3E65}" presName="hierRoot3" presStyleCnt="0"/>
      <dgm:spPr/>
    </dgm:pt>
    <dgm:pt modelId="{CCFDFD58-2953-4AC8-869F-F3A3720AFA60}" type="pres">
      <dgm:prSet presAssocID="{4567F8AD-9552-4974-B28C-8ADFF9BE3E65}" presName="composite3" presStyleCnt="0"/>
      <dgm:spPr/>
    </dgm:pt>
    <dgm:pt modelId="{A6C467E6-E3DE-4E13-8C89-365FA1865F39}" type="pres">
      <dgm:prSet presAssocID="{4567F8AD-9552-4974-B28C-8ADFF9BE3E65}" presName="background3" presStyleLbl="node3" presStyleIdx="3" presStyleCnt="4"/>
      <dgm:spPr/>
    </dgm:pt>
    <dgm:pt modelId="{CB60A4C3-D480-4045-937B-756FE22C35DB}" type="pres">
      <dgm:prSet presAssocID="{4567F8AD-9552-4974-B28C-8ADFF9BE3E65}" presName="text3" presStyleLbl="fgAcc3" presStyleIdx="3" presStyleCnt="4">
        <dgm:presLayoutVars>
          <dgm:chPref val="3"/>
        </dgm:presLayoutVars>
      </dgm:prSet>
      <dgm:spPr/>
      <dgm:t>
        <a:bodyPr/>
        <a:lstStyle/>
        <a:p>
          <a:pPr rtl="1"/>
          <a:endParaRPr lang="fa-IR"/>
        </a:p>
      </dgm:t>
    </dgm:pt>
    <dgm:pt modelId="{62A205CB-A1AC-4926-9028-05539DD5E85A}" type="pres">
      <dgm:prSet presAssocID="{4567F8AD-9552-4974-B28C-8ADFF9BE3E65}" presName="hierChild4" presStyleCnt="0"/>
      <dgm:spPr/>
    </dgm:pt>
  </dgm:ptLst>
  <dgm:cxnLst>
    <dgm:cxn modelId="{27AC866A-DD1B-42C7-9FD2-90E89CD41BE4}" type="presOf" srcId="{3F3D626F-E442-441F-9903-C956A5AFCB76}" destId="{384D2499-E572-4C77-9701-8633CD4CE014}" srcOrd="0" destOrd="0" presId="urn:microsoft.com/office/officeart/2005/8/layout/hierarchy1"/>
    <dgm:cxn modelId="{D6151BD2-37DC-4F8F-812F-490A2EB1C730}" type="presOf" srcId="{35EB3802-6F8F-4B97-864B-193145D65A09}" destId="{8679C26C-A90C-4D5D-AC81-46311CC8A844}" srcOrd="0" destOrd="0" presId="urn:microsoft.com/office/officeart/2005/8/layout/hierarchy1"/>
    <dgm:cxn modelId="{C6F98085-C3D6-4237-A08D-A9BDD5C321A9}" type="presOf" srcId="{D7399C95-306F-42B0-ACED-E82ACE159059}" destId="{52384952-8242-4E54-A5E5-683AD353D28E}" srcOrd="0" destOrd="0" presId="urn:microsoft.com/office/officeart/2005/8/layout/hierarchy1"/>
    <dgm:cxn modelId="{EEDAE2AE-3D04-4272-AAC3-8E12CE4D5EFE}" srcId="{D7F9147E-1493-4134-8E89-1477367643F2}" destId="{C98A77D0-77A2-4AB7-A5C6-332B6529E767}" srcOrd="4" destOrd="0" parTransId="{1C530F80-64DD-4A1C-B047-5092E7498EB1}" sibTransId="{F0DBABF6-BE57-400E-86C7-AB89EBD4CEB7}"/>
    <dgm:cxn modelId="{C68F4584-DAAE-44E7-A74F-3066CE7839D4}" type="presOf" srcId="{4567F8AD-9552-4974-B28C-8ADFF9BE3E65}" destId="{CB60A4C3-D480-4045-937B-756FE22C35DB}" srcOrd="0" destOrd="0" presId="urn:microsoft.com/office/officeart/2005/8/layout/hierarchy1"/>
    <dgm:cxn modelId="{DDA6DB44-20C0-486E-88C5-6C0222CEC9B4}" type="presOf" srcId="{D7F9147E-1493-4134-8E89-1477367643F2}" destId="{C1D8102A-0AF0-49A0-AA34-0A59B6C958FB}" srcOrd="0" destOrd="0" presId="urn:microsoft.com/office/officeart/2005/8/layout/hierarchy1"/>
    <dgm:cxn modelId="{CB527B08-F8A5-4A34-8C24-E0C4218B5AAE}" type="presOf" srcId="{CA99D25C-B3FA-431C-9CC0-E16B7BAE1864}" destId="{17DF3AD6-D71F-4451-ACF4-5BC8E981079B}" srcOrd="0" destOrd="0" presId="urn:microsoft.com/office/officeart/2005/8/layout/hierarchy1"/>
    <dgm:cxn modelId="{7797CBEF-C936-43BB-BC70-B64C5CDB8A81}" type="presOf" srcId="{00D152DF-A8E7-453E-826B-D09E831408C1}" destId="{5112DEBD-1414-41E8-9D31-A0D15AF13FAA}" srcOrd="0" destOrd="0" presId="urn:microsoft.com/office/officeart/2005/8/layout/hierarchy1"/>
    <dgm:cxn modelId="{75E751FD-E9D3-46BB-9888-88BB8D674070}" type="presOf" srcId="{C98A77D0-77A2-4AB7-A5C6-332B6529E767}" destId="{BEB9759B-7A55-4F10-A40C-BCC75B2F1091}" srcOrd="0" destOrd="0" presId="urn:microsoft.com/office/officeart/2005/8/layout/hierarchy1"/>
    <dgm:cxn modelId="{F3759104-8481-42DB-9553-539D289B8B83}" type="presOf" srcId="{3D120CF8-5D1F-4C2E-A59D-3CD7434E79E0}" destId="{372AB3D9-A9B4-4E5F-82D5-F8C7BD49D076}" srcOrd="0" destOrd="0" presId="urn:microsoft.com/office/officeart/2005/8/layout/hierarchy1"/>
    <dgm:cxn modelId="{7675F5C6-0D52-4D78-B2AE-08170FCD21E6}" type="presOf" srcId="{9B7FB498-DD42-47FA-A995-C350435553F6}" destId="{27A2E70E-F897-483C-87AA-2BA6F3348F40}" srcOrd="0" destOrd="0" presId="urn:microsoft.com/office/officeart/2005/8/layout/hierarchy1"/>
    <dgm:cxn modelId="{E1E4EE88-0DF5-423D-BF37-7E03C9E84439}" type="presOf" srcId="{9FF19E82-080A-40A9-BE2D-E8505B081128}" destId="{FDFCDB33-70B3-48F4-A348-6D3E7BB7901C}" srcOrd="0" destOrd="0" presId="urn:microsoft.com/office/officeart/2005/8/layout/hierarchy1"/>
    <dgm:cxn modelId="{3AD6F308-B613-43F1-94E3-ABBCC4C0F2C3}" type="presOf" srcId="{3FD226F3-6CC5-4B5A-B632-16FE83EB51E5}" destId="{3551A446-24C2-4F33-9DBC-B731D82A6769}" srcOrd="0" destOrd="0" presId="urn:microsoft.com/office/officeart/2005/8/layout/hierarchy1"/>
    <dgm:cxn modelId="{A31D62B0-1942-4F9F-9A4E-1D8ADE937256}" srcId="{E99FE332-23D5-4513-B90F-CDD5D4CBB8CD}" destId="{F3550AEE-4888-44E7-8C40-DCA8FE2AE876}" srcOrd="0" destOrd="0" parTransId="{35EB3802-6F8F-4B97-864B-193145D65A09}" sibTransId="{94512D3A-79E4-4BFC-9344-E8D32392F893}"/>
    <dgm:cxn modelId="{6742DBE5-B90C-44A9-81F2-ABAEAFCF6CDB}" type="presOf" srcId="{03C192EA-7B78-430C-8B8B-75C182B68180}" destId="{A6C1458E-EA51-4839-9CBE-43B61DF960E9}" srcOrd="0" destOrd="0" presId="urn:microsoft.com/office/officeart/2005/8/layout/hierarchy1"/>
    <dgm:cxn modelId="{71A9E232-5688-414C-9998-CE96C31F057C}" type="presOf" srcId="{EB53389D-0189-4CA4-89F3-F38569B9DD8B}" destId="{B24E8FC3-B01E-42D3-8D97-12EB9D0D9899}" srcOrd="0" destOrd="0" presId="urn:microsoft.com/office/officeart/2005/8/layout/hierarchy1"/>
    <dgm:cxn modelId="{359FE149-4EF3-429A-804E-05F326E12372}" type="presOf" srcId="{1C530F80-64DD-4A1C-B047-5092E7498EB1}" destId="{4657D498-0FB1-4716-9B4D-CE4CB8906443}" srcOrd="0" destOrd="0" presId="urn:microsoft.com/office/officeart/2005/8/layout/hierarchy1"/>
    <dgm:cxn modelId="{4815306D-8A77-4F8B-A907-B404B997E27C}" srcId="{EB53389D-0189-4CA4-89F3-F38569B9DD8B}" destId="{3F3D626F-E442-441F-9903-C956A5AFCB76}" srcOrd="0" destOrd="0" parTransId="{3FD226F3-6CC5-4B5A-B632-16FE83EB51E5}" sibTransId="{9B0F39DF-41E0-4927-9146-D20277B7CDE8}"/>
    <dgm:cxn modelId="{26230AA3-238B-4B81-B4A0-23B21FCB202E}" type="presOf" srcId="{14520579-467A-4A52-A015-79F93B49C010}" destId="{23A73BAB-650B-487A-B91B-0F1F6CA4C080}" srcOrd="0" destOrd="0" presId="urn:microsoft.com/office/officeart/2005/8/layout/hierarchy1"/>
    <dgm:cxn modelId="{DC1813E2-0461-4C70-ACCA-D0C7E4702E78}" type="presOf" srcId="{E99FE332-23D5-4513-B90F-CDD5D4CBB8CD}" destId="{FEC7ECC4-3E4F-4A1E-97FF-A738013D7404}" srcOrd="0" destOrd="0" presId="urn:microsoft.com/office/officeart/2005/8/layout/hierarchy1"/>
    <dgm:cxn modelId="{C62E8D0D-5C46-4886-83D2-EED95654E78A}" srcId="{9B7FB498-DD42-47FA-A995-C350435553F6}" destId="{3D120CF8-5D1F-4C2E-A59D-3CD7434E79E0}" srcOrd="0" destOrd="0" parTransId="{9FF19E82-080A-40A9-BE2D-E8505B081128}" sibTransId="{101D8253-849D-464F-9FAF-BC97D1634A93}"/>
    <dgm:cxn modelId="{6549D41B-90CD-4D04-8E5F-369008E7FDD5}" type="presOf" srcId="{78D6F9E2-1B79-4FE6-9B54-0F516232E591}" destId="{CD4E5592-85D3-4FBC-BC52-5544117F8325}" srcOrd="0" destOrd="0" presId="urn:microsoft.com/office/officeart/2005/8/layout/hierarchy1"/>
    <dgm:cxn modelId="{5EF5032B-0CAC-4AD5-8DE0-7356B0DF1C4D}" srcId="{C98A77D0-77A2-4AB7-A5C6-332B6529E767}" destId="{4567F8AD-9552-4974-B28C-8ADFF9BE3E65}" srcOrd="0" destOrd="0" parTransId="{CA99D25C-B3FA-431C-9CC0-E16B7BAE1864}" sibTransId="{78B5252E-A0AB-4BDF-BBB4-984399994F4F}"/>
    <dgm:cxn modelId="{31511DDC-A033-4E0C-BFF8-51B58DB0A5D9}" srcId="{14520579-467A-4A52-A015-79F93B49C010}" destId="{D7F9147E-1493-4134-8E89-1477367643F2}" srcOrd="0" destOrd="0" parTransId="{148E5317-6068-4510-B0E1-FCE379121D4D}" sibTransId="{4CA486D2-86C5-4F96-86EB-3DF886457FA9}"/>
    <dgm:cxn modelId="{E87C2D44-4797-4E51-A1D8-E6EAF9E1F0FF}" type="presOf" srcId="{31C94CEE-AF88-4863-81D1-89E450F267A4}" destId="{71C3A626-9FCA-4368-BBE6-C5E1E98AF965}" srcOrd="0" destOrd="0" presId="urn:microsoft.com/office/officeart/2005/8/layout/hierarchy1"/>
    <dgm:cxn modelId="{3E93E345-3B8E-45A8-8622-2CD59D91E98E}" type="presOf" srcId="{F3550AEE-4888-44E7-8C40-DCA8FE2AE876}" destId="{B047E866-2241-4938-9195-135CC5900734}" srcOrd="0" destOrd="0" presId="urn:microsoft.com/office/officeart/2005/8/layout/hierarchy1"/>
    <dgm:cxn modelId="{2D6D948A-0B7C-4DDE-94EF-B42B310517BE}" srcId="{D7F9147E-1493-4134-8E89-1477367643F2}" destId="{E99FE332-23D5-4513-B90F-CDD5D4CBB8CD}" srcOrd="1" destOrd="0" parTransId="{78D6F9E2-1B79-4FE6-9B54-0F516232E591}" sibTransId="{F526D856-04C6-4485-94F2-9F4799BBD195}"/>
    <dgm:cxn modelId="{13F4A564-5F45-4C90-B137-7CB94DE5FEB2}" srcId="{D7F9147E-1493-4134-8E89-1477367643F2}" destId="{EB53389D-0189-4CA4-89F3-F38569B9DD8B}" srcOrd="3" destOrd="0" parTransId="{00D152DF-A8E7-453E-826B-D09E831408C1}" sibTransId="{185B27C0-37FA-4BEE-8043-81023232C4F6}"/>
    <dgm:cxn modelId="{CA063A92-1035-4153-BA28-294207BACD63}" srcId="{D7F9147E-1493-4134-8E89-1477367643F2}" destId="{D7399C95-306F-42B0-ACED-E82ACE159059}" srcOrd="0" destOrd="0" parTransId="{03C192EA-7B78-430C-8B8B-75C182B68180}" sibTransId="{7EDCC37E-B067-476D-A2AA-866EA08BEC71}"/>
    <dgm:cxn modelId="{545B1958-E52B-40B3-9F48-1BE6F05237CF}" srcId="{D7F9147E-1493-4134-8E89-1477367643F2}" destId="{9B7FB498-DD42-47FA-A995-C350435553F6}" srcOrd="2" destOrd="0" parTransId="{31C94CEE-AF88-4863-81D1-89E450F267A4}" sibTransId="{E30AE059-F6B1-46FE-853C-CA244505B4B9}"/>
    <dgm:cxn modelId="{B8AE6990-1987-447C-A2CD-6C9DF59F8A53}" type="presParOf" srcId="{23A73BAB-650B-487A-B91B-0F1F6CA4C080}" destId="{00987CF9-27E6-4994-BA2A-12B637CF3731}" srcOrd="0" destOrd="0" presId="urn:microsoft.com/office/officeart/2005/8/layout/hierarchy1"/>
    <dgm:cxn modelId="{75D02E36-F29C-4F72-B3CB-533832B757AE}" type="presParOf" srcId="{00987CF9-27E6-4994-BA2A-12B637CF3731}" destId="{1D35EF6A-F892-4330-A044-001E27B532F6}" srcOrd="0" destOrd="0" presId="urn:microsoft.com/office/officeart/2005/8/layout/hierarchy1"/>
    <dgm:cxn modelId="{E15444B9-B3E1-4CA0-8B4D-DCCBC5F70B2A}" type="presParOf" srcId="{1D35EF6A-F892-4330-A044-001E27B532F6}" destId="{464F0BF5-705E-44EF-8C2D-D935B36441B1}" srcOrd="0" destOrd="0" presId="urn:microsoft.com/office/officeart/2005/8/layout/hierarchy1"/>
    <dgm:cxn modelId="{66913711-42F3-4605-94F2-EEC691C233BD}" type="presParOf" srcId="{1D35EF6A-F892-4330-A044-001E27B532F6}" destId="{C1D8102A-0AF0-49A0-AA34-0A59B6C958FB}" srcOrd="1" destOrd="0" presId="urn:microsoft.com/office/officeart/2005/8/layout/hierarchy1"/>
    <dgm:cxn modelId="{E1C9875D-8B60-4AB9-B7A5-3011BD427D5A}" type="presParOf" srcId="{00987CF9-27E6-4994-BA2A-12B637CF3731}" destId="{E94D8FBE-C76F-43F8-A0B5-673A74106AF4}" srcOrd="1" destOrd="0" presId="urn:microsoft.com/office/officeart/2005/8/layout/hierarchy1"/>
    <dgm:cxn modelId="{BC5BE09E-C35F-4F57-8435-6E9E365116EC}" type="presParOf" srcId="{E94D8FBE-C76F-43F8-A0B5-673A74106AF4}" destId="{A6C1458E-EA51-4839-9CBE-43B61DF960E9}" srcOrd="0" destOrd="0" presId="urn:microsoft.com/office/officeart/2005/8/layout/hierarchy1"/>
    <dgm:cxn modelId="{0EEC5137-5FE0-4579-910B-182F9D711C3F}" type="presParOf" srcId="{E94D8FBE-C76F-43F8-A0B5-673A74106AF4}" destId="{7A2A1842-FED1-46A7-A9C6-44AEFFBA8B81}" srcOrd="1" destOrd="0" presId="urn:microsoft.com/office/officeart/2005/8/layout/hierarchy1"/>
    <dgm:cxn modelId="{8AB9F9AA-CE24-40C2-A2C3-5C4FE885D7DB}" type="presParOf" srcId="{7A2A1842-FED1-46A7-A9C6-44AEFFBA8B81}" destId="{F7B900AC-7949-4C39-B971-1E34A0D83533}" srcOrd="0" destOrd="0" presId="urn:microsoft.com/office/officeart/2005/8/layout/hierarchy1"/>
    <dgm:cxn modelId="{EA6B348D-E40A-43D6-B4D4-E873C91BA6E7}" type="presParOf" srcId="{F7B900AC-7949-4C39-B971-1E34A0D83533}" destId="{00E50F3B-C46D-4B08-8C19-E25088E92493}" srcOrd="0" destOrd="0" presId="urn:microsoft.com/office/officeart/2005/8/layout/hierarchy1"/>
    <dgm:cxn modelId="{8AC5DDFF-8503-488A-B833-0A3CF7686812}" type="presParOf" srcId="{F7B900AC-7949-4C39-B971-1E34A0D83533}" destId="{52384952-8242-4E54-A5E5-683AD353D28E}" srcOrd="1" destOrd="0" presId="urn:microsoft.com/office/officeart/2005/8/layout/hierarchy1"/>
    <dgm:cxn modelId="{AC2917BD-20E1-46D5-A127-033E6F1C3424}" type="presParOf" srcId="{7A2A1842-FED1-46A7-A9C6-44AEFFBA8B81}" destId="{BDC7954E-D86C-494B-AEA1-DD24CE7DB831}" srcOrd="1" destOrd="0" presId="urn:microsoft.com/office/officeart/2005/8/layout/hierarchy1"/>
    <dgm:cxn modelId="{F30E9259-4E85-43DE-95C3-DC31DEAE51C8}" type="presParOf" srcId="{E94D8FBE-C76F-43F8-A0B5-673A74106AF4}" destId="{CD4E5592-85D3-4FBC-BC52-5544117F8325}" srcOrd="2" destOrd="0" presId="urn:microsoft.com/office/officeart/2005/8/layout/hierarchy1"/>
    <dgm:cxn modelId="{9D699E44-A17C-4279-AD74-88B1870EBE17}" type="presParOf" srcId="{E94D8FBE-C76F-43F8-A0B5-673A74106AF4}" destId="{F9279951-BBBA-4AE9-9FC0-9066AD81C023}" srcOrd="3" destOrd="0" presId="urn:microsoft.com/office/officeart/2005/8/layout/hierarchy1"/>
    <dgm:cxn modelId="{B291535C-0FBD-4542-9C55-25FBA3262A4B}" type="presParOf" srcId="{F9279951-BBBA-4AE9-9FC0-9066AD81C023}" destId="{D92C266B-B776-40D6-B356-BC56B6DA87E9}" srcOrd="0" destOrd="0" presId="urn:microsoft.com/office/officeart/2005/8/layout/hierarchy1"/>
    <dgm:cxn modelId="{FBA22CB4-37E7-40E5-A8AC-B29664990B87}" type="presParOf" srcId="{D92C266B-B776-40D6-B356-BC56B6DA87E9}" destId="{18E85F4F-80F4-4F35-894F-7B543DD8C26E}" srcOrd="0" destOrd="0" presId="urn:microsoft.com/office/officeart/2005/8/layout/hierarchy1"/>
    <dgm:cxn modelId="{102584FE-FA47-48B4-84A5-CBE393BAE46C}" type="presParOf" srcId="{D92C266B-B776-40D6-B356-BC56B6DA87E9}" destId="{FEC7ECC4-3E4F-4A1E-97FF-A738013D7404}" srcOrd="1" destOrd="0" presId="urn:microsoft.com/office/officeart/2005/8/layout/hierarchy1"/>
    <dgm:cxn modelId="{302D7043-94E9-4A16-86D0-6149F55CBDFC}" type="presParOf" srcId="{F9279951-BBBA-4AE9-9FC0-9066AD81C023}" destId="{A04E3821-1A9E-4686-B7A8-A18CF44AFE17}" srcOrd="1" destOrd="0" presId="urn:microsoft.com/office/officeart/2005/8/layout/hierarchy1"/>
    <dgm:cxn modelId="{CB4D2D2F-B913-462F-8AFC-216D7D02F2DB}" type="presParOf" srcId="{A04E3821-1A9E-4686-B7A8-A18CF44AFE17}" destId="{8679C26C-A90C-4D5D-AC81-46311CC8A844}" srcOrd="0" destOrd="0" presId="urn:microsoft.com/office/officeart/2005/8/layout/hierarchy1"/>
    <dgm:cxn modelId="{AD0ED5BD-5FCC-47E8-88D3-BC55B5C3D682}" type="presParOf" srcId="{A04E3821-1A9E-4686-B7A8-A18CF44AFE17}" destId="{CC3CEB15-288F-4AD4-8B77-A5A940139D32}" srcOrd="1" destOrd="0" presId="urn:microsoft.com/office/officeart/2005/8/layout/hierarchy1"/>
    <dgm:cxn modelId="{A108162A-3C84-48FC-9002-831698E144A7}" type="presParOf" srcId="{CC3CEB15-288F-4AD4-8B77-A5A940139D32}" destId="{44D4E5C0-EDAB-4B6F-9B6F-FEC5880B4BC4}" srcOrd="0" destOrd="0" presId="urn:microsoft.com/office/officeart/2005/8/layout/hierarchy1"/>
    <dgm:cxn modelId="{3C435F73-6EBA-456A-BA92-35DCE48520FD}" type="presParOf" srcId="{44D4E5C0-EDAB-4B6F-9B6F-FEC5880B4BC4}" destId="{64356ECD-1AA5-4303-B4A0-0046AA0A97EE}" srcOrd="0" destOrd="0" presId="urn:microsoft.com/office/officeart/2005/8/layout/hierarchy1"/>
    <dgm:cxn modelId="{130B4207-7E0B-4907-9BDC-60A91AF1AF43}" type="presParOf" srcId="{44D4E5C0-EDAB-4B6F-9B6F-FEC5880B4BC4}" destId="{B047E866-2241-4938-9195-135CC5900734}" srcOrd="1" destOrd="0" presId="urn:microsoft.com/office/officeart/2005/8/layout/hierarchy1"/>
    <dgm:cxn modelId="{8437E676-733C-4D56-8C81-773687684AC3}" type="presParOf" srcId="{CC3CEB15-288F-4AD4-8B77-A5A940139D32}" destId="{00737C76-7DBC-499F-B42A-4DCE2893285C}" srcOrd="1" destOrd="0" presId="urn:microsoft.com/office/officeart/2005/8/layout/hierarchy1"/>
    <dgm:cxn modelId="{66680D1D-75E8-4297-BEF6-6D3549ADC529}" type="presParOf" srcId="{E94D8FBE-C76F-43F8-A0B5-673A74106AF4}" destId="{71C3A626-9FCA-4368-BBE6-C5E1E98AF965}" srcOrd="4" destOrd="0" presId="urn:microsoft.com/office/officeart/2005/8/layout/hierarchy1"/>
    <dgm:cxn modelId="{45A48FD2-D814-4C6E-ACC9-C32C50A054AF}" type="presParOf" srcId="{E94D8FBE-C76F-43F8-A0B5-673A74106AF4}" destId="{432C0256-23D9-45CF-9540-070F297DFAC7}" srcOrd="5" destOrd="0" presId="urn:microsoft.com/office/officeart/2005/8/layout/hierarchy1"/>
    <dgm:cxn modelId="{6ADC9ABD-8915-4D85-A672-FD98ACEA6B58}" type="presParOf" srcId="{432C0256-23D9-45CF-9540-070F297DFAC7}" destId="{CB740B57-8B9D-48E0-A772-E19B416BDC25}" srcOrd="0" destOrd="0" presId="urn:microsoft.com/office/officeart/2005/8/layout/hierarchy1"/>
    <dgm:cxn modelId="{B98D1815-4898-4420-8238-1E9D5FC22C48}" type="presParOf" srcId="{CB740B57-8B9D-48E0-A772-E19B416BDC25}" destId="{9F3E4B70-AD5A-44E2-BC34-647C2939DB23}" srcOrd="0" destOrd="0" presId="urn:microsoft.com/office/officeart/2005/8/layout/hierarchy1"/>
    <dgm:cxn modelId="{9C27735E-3F3E-4AB9-A95B-9EAC3FA4CF5C}" type="presParOf" srcId="{CB740B57-8B9D-48E0-A772-E19B416BDC25}" destId="{27A2E70E-F897-483C-87AA-2BA6F3348F40}" srcOrd="1" destOrd="0" presId="urn:microsoft.com/office/officeart/2005/8/layout/hierarchy1"/>
    <dgm:cxn modelId="{713DEB02-623F-4510-94BA-973FD1919F23}" type="presParOf" srcId="{432C0256-23D9-45CF-9540-070F297DFAC7}" destId="{14A78B4C-E87C-405D-82E4-7B8D28A765B5}" srcOrd="1" destOrd="0" presId="urn:microsoft.com/office/officeart/2005/8/layout/hierarchy1"/>
    <dgm:cxn modelId="{37077AFB-50C7-4039-94F8-3AD1556C98CB}" type="presParOf" srcId="{14A78B4C-E87C-405D-82E4-7B8D28A765B5}" destId="{FDFCDB33-70B3-48F4-A348-6D3E7BB7901C}" srcOrd="0" destOrd="0" presId="urn:microsoft.com/office/officeart/2005/8/layout/hierarchy1"/>
    <dgm:cxn modelId="{E3A7E9E0-B302-493C-8F50-AB7480B459C6}" type="presParOf" srcId="{14A78B4C-E87C-405D-82E4-7B8D28A765B5}" destId="{F50DA5C1-C141-401E-80FD-1D3183797D1C}" srcOrd="1" destOrd="0" presId="urn:microsoft.com/office/officeart/2005/8/layout/hierarchy1"/>
    <dgm:cxn modelId="{A9CA9EC6-89AC-4100-B069-EF74EAF3E660}" type="presParOf" srcId="{F50DA5C1-C141-401E-80FD-1D3183797D1C}" destId="{FE1A737C-6F69-400B-87DA-FA0FA7831391}" srcOrd="0" destOrd="0" presId="urn:microsoft.com/office/officeart/2005/8/layout/hierarchy1"/>
    <dgm:cxn modelId="{DC693DCB-5EBD-42B7-BC35-166ABA0E60EE}" type="presParOf" srcId="{FE1A737C-6F69-400B-87DA-FA0FA7831391}" destId="{4EDF74F7-5D0D-4122-8199-1C5DED100EB5}" srcOrd="0" destOrd="0" presId="urn:microsoft.com/office/officeart/2005/8/layout/hierarchy1"/>
    <dgm:cxn modelId="{1A13D6E9-4680-4F25-905C-AE8E16E113F0}" type="presParOf" srcId="{FE1A737C-6F69-400B-87DA-FA0FA7831391}" destId="{372AB3D9-A9B4-4E5F-82D5-F8C7BD49D076}" srcOrd="1" destOrd="0" presId="urn:microsoft.com/office/officeart/2005/8/layout/hierarchy1"/>
    <dgm:cxn modelId="{0C96B2BC-A228-4821-95A0-2BC3B2458022}" type="presParOf" srcId="{F50DA5C1-C141-401E-80FD-1D3183797D1C}" destId="{7CB31E8A-194C-469C-8DC8-44E3420230A3}" srcOrd="1" destOrd="0" presId="urn:microsoft.com/office/officeart/2005/8/layout/hierarchy1"/>
    <dgm:cxn modelId="{8408AD07-D7F3-48AE-B94C-20A98EF0AC5E}" type="presParOf" srcId="{E94D8FBE-C76F-43F8-A0B5-673A74106AF4}" destId="{5112DEBD-1414-41E8-9D31-A0D15AF13FAA}" srcOrd="6" destOrd="0" presId="urn:microsoft.com/office/officeart/2005/8/layout/hierarchy1"/>
    <dgm:cxn modelId="{F0C6AF78-792E-4D81-B19E-1CAD3CC5480A}" type="presParOf" srcId="{E94D8FBE-C76F-43F8-A0B5-673A74106AF4}" destId="{C391D49E-7733-43D4-836A-2C067D60F003}" srcOrd="7" destOrd="0" presId="urn:microsoft.com/office/officeart/2005/8/layout/hierarchy1"/>
    <dgm:cxn modelId="{F6EBD213-E0B0-46EE-9BCE-42974701DEC8}" type="presParOf" srcId="{C391D49E-7733-43D4-836A-2C067D60F003}" destId="{E8452E11-A2DE-4E70-865D-7D8468EF288C}" srcOrd="0" destOrd="0" presId="urn:microsoft.com/office/officeart/2005/8/layout/hierarchy1"/>
    <dgm:cxn modelId="{772B1E3F-D144-4147-8C1C-498B59E30A00}" type="presParOf" srcId="{E8452E11-A2DE-4E70-865D-7D8468EF288C}" destId="{C27401BA-FE6C-46D2-A2C8-669BF973B06D}" srcOrd="0" destOrd="0" presId="urn:microsoft.com/office/officeart/2005/8/layout/hierarchy1"/>
    <dgm:cxn modelId="{384FB02B-6804-44CD-8B11-541958AD8D16}" type="presParOf" srcId="{E8452E11-A2DE-4E70-865D-7D8468EF288C}" destId="{B24E8FC3-B01E-42D3-8D97-12EB9D0D9899}" srcOrd="1" destOrd="0" presId="urn:microsoft.com/office/officeart/2005/8/layout/hierarchy1"/>
    <dgm:cxn modelId="{80F6BF3B-32EC-4F83-953B-2E3E68B56234}" type="presParOf" srcId="{C391D49E-7733-43D4-836A-2C067D60F003}" destId="{7F9E560E-281F-426A-83A2-C2EADB5BA65F}" srcOrd="1" destOrd="0" presId="urn:microsoft.com/office/officeart/2005/8/layout/hierarchy1"/>
    <dgm:cxn modelId="{F05DDA52-20E6-4CD8-8D83-6ED8BBDCD6AF}" type="presParOf" srcId="{7F9E560E-281F-426A-83A2-C2EADB5BA65F}" destId="{3551A446-24C2-4F33-9DBC-B731D82A6769}" srcOrd="0" destOrd="0" presId="urn:microsoft.com/office/officeart/2005/8/layout/hierarchy1"/>
    <dgm:cxn modelId="{F848ED73-622C-4CB4-B1EA-C5666FFBE255}" type="presParOf" srcId="{7F9E560E-281F-426A-83A2-C2EADB5BA65F}" destId="{E733CFBD-401C-489A-A5D8-9D87884BCD18}" srcOrd="1" destOrd="0" presId="urn:microsoft.com/office/officeart/2005/8/layout/hierarchy1"/>
    <dgm:cxn modelId="{4B22DA9A-3544-4BA2-BEE0-10692F0D79E1}" type="presParOf" srcId="{E733CFBD-401C-489A-A5D8-9D87884BCD18}" destId="{B4214D7E-C773-4566-8189-0749C3FFF5F8}" srcOrd="0" destOrd="0" presId="urn:microsoft.com/office/officeart/2005/8/layout/hierarchy1"/>
    <dgm:cxn modelId="{2DD73FEF-69C5-4551-BB68-A725889D71E6}" type="presParOf" srcId="{B4214D7E-C773-4566-8189-0749C3FFF5F8}" destId="{5ADD4817-2B3A-4A63-B15C-B41C47A4AD3D}" srcOrd="0" destOrd="0" presId="urn:microsoft.com/office/officeart/2005/8/layout/hierarchy1"/>
    <dgm:cxn modelId="{D6274A42-6F17-4C5C-ACC0-B83DEF397A41}" type="presParOf" srcId="{B4214D7E-C773-4566-8189-0749C3FFF5F8}" destId="{384D2499-E572-4C77-9701-8633CD4CE014}" srcOrd="1" destOrd="0" presId="urn:microsoft.com/office/officeart/2005/8/layout/hierarchy1"/>
    <dgm:cxn modelId="{46030259-1CCE-46BE-A593-46E984175682}" type="presParOf" srcId="{E733CFBD-401C-489A-A5D8-9D87884BCD18}" destId="{DD534F4E-F613-4BAA-B0B1-38DFB46EB8D9}" srcOrd="1" destOrd="0" presId="urn:microsoft.com/office/officeart/2005/8/layout/hierarchy1"/>
    <dgm:cxn modelId="{80A56627-54CD-4044-BAF6-611B4A22B071}" type="presParOf" srcId="{E94D8FBE-C76F-43F8-A0B5-673A74106AF4}" destId="{4657D498-0FB1-4716-9B4D-CE4CB8906443}" srcOrd="8" destOrd="0" presId="urn:microsoft.com/office/officeart/2005/8/layout/hierarchy1"/>
    <dgm:cxn modelId="{3654ACC0-E0AA-4F83-A6A1-127A81FE44CF}" type="presParOf" srcId="{E94D8FBE-C76F-43F8-A0B5-673A74106AF4}" destId="{EE714835-3538-4264-AD6E-F876DE0927EF}" srcOrd="9" destOrd="0" presId="urn:microsoft.com/office/officeart/2005/8/layout/hierarchy1"/>
    <dgm:cxn modelId="{C8717690-1FCA-428E-A245-7EC88BAE28A6}" type="presParOf" srcId="{EE714835-3538-4264-AD6E-F876DE0927EF}" destId="{E493218E-A2E3-4C96-97E8-C3A1824184B5}" srcOrd="0" destOrd="0" presId="urn:microsoft.com/office/officeart/2005/8/layout/hierarchy1"/>
    <dgm:cxn modelId="{A14C229D-F7AE-42A5-9940-B5B3CCA768E1}" type="presParOf" srcId="{E493218E-A2E3-4C96-97E8-C3A1824184B5}" destId="{992448E8-4837-4F57-B711-864CB21AF340}" srcOrd="0" destOrd="0" presId="urn:microsoft.com/office/officeart/2005/8/layout/hierarchy1"/>
    <dgm:cxn modelId="{656BE6F3-D1E2-48D8-BF7E-A429EA7A195E}" type="presParOf" srcId="{E493218E-A2E3-4C96-97E8-C3A1824184B5}" destId="{BEB9759B-7A55-4F10-A40C-BCC75B2F1091}" srcOrd="1" destOrd="0" presId="urn:microsoft.com/office/officeart/2005/8/layout/hierarchy1"/>
    <dgm:cxn modelId="{038222B5-7AF6-4D56-942E-6DC1386FED91}" type="presParOf" srcId="{EE714835-3538-4264-AD6E-F876DE0927EF}" destId="{F4EF1D9B-A57A-4C46-927A-6CB58024FCCA}" srcOrd="1" destOrd="0" presId="urn:microsoft.com/office/officeart/2005/8/layout/hierarchy1"/>
    <dgm:cxn modelId="{EC38F1F3-D658-44BB-A331-EF42FF21729D}" type="presParOf" srcId="{F4EF1D9B-A57A-4C46-927A-6CB58024FCCA}" destId="{17DF3AD6-D71F-4451-ACF4-5BC8E981079B}" srcOrd="0" destOrd="0" presId="urn:microsoft.com/office/officeart/2005/8/layout/hierarchy1"/>
    <dgm:cxn modelId="{763734AE-A073-4D57-91CD-A9AF07D6942B}" type="presParOf" srcId="{F4EF1D9B-A57A-4C46-927A-6CB58024FCCA}" destId="{631237F3-A292-4A48-A152-67BB460A3CC1}" srcOrd="1" destOrd="0" presId="urn:microsoft.com/office/officeart/2005/8/layout/hierarchy1"/>
    <dgm:cxn modelId="{765062F4-1918-440B-B12D-A45D7AFDCAC7}" type="presParOf" srcId="{631237F3-A292-4A48-A152-67BB460A3CC1}" destId="{CCFDFD58-2953-4AC8-869F-F3A3720AFA60}" srcOrd="0" destOrd="0" presId="urn:microsoft.com/office/officeart/2005/8/layout/hierarchy1"/>
    <dgm:cxn modelId="{001F3AF3-DA92-4380-838A-5B2F82D8F93C}" type="presParOf" srcId="{CCFDFD58-2953-4AC8-869F-F3A3720AFA60}" destId="{A6C467E6-E3DE-4E13-8C89-365FA1865F39}" srcOrd="0" destOrd="0" presId="urn:microsoft.com/office/officeart/2005/8/layout/hierarchy1"/>
    <dgm:cxn modelId="{9DCA35A9-442D-45F7-9E20-1AC9570348EE}" type="presParOf" srcId="{CCFDFD58-2953-4AC8-869F-F3A3720AFA60}" destId="{CB60A4C3-D480-4045-937B-756FE22C35DB}" srcOrd="1" destOrd="0" presId="urn:microsoft.com/office/officeart/2005/8/layout/hierarchy1"/>
    <dgm:cxn modelId="{5A958CA5-1612-41B8-9F12-5FDB1D4FB9AD}" type="presParOf" srcId="{631237F3-A292-4A48-A152-67BB460A3CC1}" destId="{62A205CB-A1AC-4926-9028-05539DD5E85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7FEA9A4-07C3-413D-B1A7-1DB8611C480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02A2A1F-11BF-4430-9187-9F9BA0C4B597}">
      <dgm:prSet custT="1"/>
      <dgm:spPr/>
      <dgm:t>
        <a:bodyPr/>
        <a:lstStyle/>
        <a:p>
          <a:pPr algn="r"/>
          <a:r>
            <a:rPr lang="fa-IR" sz="3600" smtClean="0">
              <a:cs typeface="B Titr" pitchFamily="2" charset="-78"/>
            </a:rPr>
            <a:t>1- مجاز بودن به انتخاب رشته</a:t>
          </a:r>
          <a:endParaRPr lang="en-US" sz="3600" dirty="0" smtClean="0">
            <a:cs typeface="B Titr" pitchFamily="2" charset="-78"/>
          </a:endParaRPr>
        </a:p>
      </dgm:t>
    </dgm:pt>
    <dgm:pt modelId="{FE3C80C8-78AA-4633-AA6E-E9AA8E211CEE}" type="parTrans" cxnId="{F91FFF80-F31B-4726-A95A-04E6F28FF00D}">
      <dgm:prSet/>
      <dgm:spPr/>
      <dgm:t>
        <a:bodyPr/>
        <a:lstStyle/>
        <a:p>
          <a:endParaRPr lang="en-US"/>
        </a:p>
      </dgm:t>
    </dgm:pt>
    <dgm:pt modelId="{BE19B401-9B19-4CEB-B959-5F8A31E7EC18}" type="sibTrans" cxnId="{F91FFF80-F31B-4726-A95A-04E6F28FF00D}">
      <dgm:prSet/>
      <dgm:spPr/>
      <dgm:t>
        <a:bodyPr/>
        <a:lstStyle/>
        <a:p>
          <a:endParaRPr lang="en-US"/>
        </a:p>
      </dgm:t>
    </dgm:pt>
    <dgm:pt modelId="{613FF3E5-0E3B-4E2F-B32C-144E176A8C21}">
      <dgm:prSet custT="1"/>
      <dgm:spPr/>
      <dgm:t>
        <a:bodyPr/>
        <a:lstStyle/>
        <a:p>
          <a:pPr algn="just" rtl="1"/>
          <a:r>
            <a:rPr lang="fa-IR" sz="3200" b="1" dirty="0" smtClean="0">
              <a:cs typeface="B Nazanin" pitchFamily="2" charset="-78"/>
            </a:rPr>
            <a:t>اول اینکه بر اساس کارنامه، داوطلب مجاز به انتخاب رشته شده باشید و ضمنا دوره هایی که مجاز به انتخاب رشته شده را بدانید. </a:t>
          </a:r>
          <a:endParaRPr lang="en-US" sz="3200" b="1" dirty="0">
            <a:solidFill>
              <a:srgbClr val="FF0000"/>
            </a:solidFill>
            <a:cs typeface="B Nazanin" pitchFamily="2" charset="-78"/>
          </a:endParaRPr>
        </a:p>
      </dgm:t>
    </dgm:pt>
    <dgm:pt modelId="{4E9D53CC-B111-4BFD-B284-1919C96843BD}" type="parTrans" cxnId="{F55C97C7-0CD6-41DE-8EAB-3B0576E5278B}">
      <dgm:prSet/>
      <dgm:spPr/>
      <dgm:t>
        <a:bodyPr/>
        <a:lstStyle/>
        <a:p>
          <a:endParaRPr lang="en-US"/>
        </a:p>
      </dgm:t>
    </dgm:pt>
    <dgm:pt modelId="{56603B9C-3121-4B53-A240-7B4737B57A76}" type="sibTrans" cxnId="{F55C97C7-0CD6-41DE-8EAB-3B0576E5278B}">
      <dgm:prSet/>
      <dgm:spPr/>
      <dgm:t>
        <a:bodyPr/>
        <a:lstStyle/>
        <a:p>
          <a:endParaRPr lang="en-US"/>
        </a:p>
      </dgm:t>
    </dgm:pt>
    <dgm:pt modelId="{B0EE9E74-FFB7-4F30-BDB2-F2C9DA560FA6}">
      <dgm:prSet custT="1"/>
      <dgm:spPr/>
      <dgm:t>
        <a:bodyPr/>
        <a:lstStyle/>
        <a:p>
          <a:pPr algn="just" rtl="1"/>
          <a:r>
            <a:rPr lang="fa-IR" sz="3600" b="1" dirty="0" smtClean="0">
              <a:solidFill>
                <a:srgbClr val="FF0000"/>
              </a:solidFill>
              <a:cs typeface="B Nazanin" pitchFamily="2" charset="-78"/>
            </a:rPr>
            <a:t>دوم در کدام گروههای آزمایشی می توانید انتخاب رشته کنید؟ </a:t>
          </a:r>
          <a:r>
            <a:rPr lang="fa-IR" sz="3200" b="1" dirty="0" smtClean="0">
              <a:solidFill>
                <a:srgbClr val="FF0000"/>
              </a:solidFill>
              <a:cs typeface="B Nazanin" pitchFamily="2" charset="-78"/>
            </a:rPr>
            <a:t>نهایتا </a:t>
          </a:r>
          <a:r>
            <a:rPr lang="fa-IR" sz="3200" b="1" u="sng" dirty="0" smtClean="0">
              <a:solidFill>
                <a:srgbClr val="FF0000"/>
              </a:solidFill>
              <a:cs typeface="B Nazanin" pitchFamily="2" charset="-78"/>
            </a:rPr>
            <a:t>در یک فرم </a:t>
          </a:r>
          <a:r>
            <a:rPr lang="fa-IR" sz="3200" b="1" dirty="0" smtClean="0">
              <a:solidFill>
                <a:srgbClr val="FF0000"/>
              </a:solidFill>
              <a:cs typeface="B Nazanin" pitchFamily="2" charset="-78"/>
            </a:rPr>
            <a:t>انتخاب رشته می کنید.</a:t>
          </a:r>
          <a:endParaRPr lang="en-US" sz="3600" b="1" dirty="0">
            <a:solidFill>
              <a:srgbClr val="FF0000"/>
            </a:solidFill>
            <a:cs typeface="B Nazanin" pitchFamily="2" charset="-78"/>
          </a:endParaRPr>
        </a:p>
      </dgm:t>
    </dgm:pt>
    <dgm:pt modelId="{75D879D4-75AF-4EBA-9F2A-3A89EED48ACB}" type="parTrans" cxnId="{00C93C51-15FC-4901-BABC-5617BC485938}">
      <dgm:prSet/>
      <dgm:spPr/>
      <dgm:t>
        <a:bodyPr/>
        <a:lstStyle/>
        <a:p>
          <a:endParaRPr lang="en-US"/>
        </a:p>
      </dgm:t>
    </dgm:pt>
    <dgm:pt modelId="{621B81D9-14C8-4508-A570-6A7F7F78C24A}" type="sibTrans" cxnId="{00C93C51-15FC-4901-BABC-5617BC485938}">
      <dgm:prSet/>
      <dgm:spPr/>
      <dgm:t>
        <a:bodyPr/>
        <a:lstStyle/>
        <a:p>
          <a:endParaRPr lang="en-US"/>
        </a:p>
      </dgm:t>
    </dgm:pt>
    <dgm:pt modelId="{42D7F539-EAD5-41E5-90AD-3449CC633EAF}" type="pres">
      <dgm:prSet presAssocID="{37FEA9A4-07C3-413D-B1A7-1DB8611C4807}" presName="linear" presStyleCnt="0">
        <dgm:presLayoutVars>
          <dgm:dir/>
          <dgm:animLvl val="lvl"/>
          <dgm:resizeHandles val="exact"/>
        </dgm:presLayoutVars>
      </dgm:prSet>
      <dgm:spPr/>
      <dgm:t>
        <a:bodyPr/>
        <a:lstStyle/>
        <a:p>
          <a:endParaRPr lang="en-US"/>
        </a:p>
      </dgm:t>
    </dgm:pt>
    <dgm:pt modelId="{E0B4DABC-FF4C-4AB6-A505-C4A09C86213B}" type="pres">
      <dgm:prSet presAssocID="{102A2A1F-11BF-4430-9187-9F9BA0C4B597}" presName="parentLin" presStyleCnt="0"/>
      <dgm:spPr/>
      <dgm:t>
        <a:bodyPr/>
        <a:lstStyle/>
        <a:p>
          <a:endParaRPr lang="en-US"/>
        </a:p>
      </dgm:t>
    </dgm:pt>
    <dgm:pt modelId="{04DBFAA4-2AAA-42C1-BE5C-5EC49752EEB7}" type="pres">
      <dgm:prSet presAssocID="{102A2A1F-11BF-4430-9187-9F9BA0C4B597}" presName="parentLeftMargin" presStyleLbl="node1" presStyleIdx="0" presStyleCnt="1"/>
      <dgm:spPr/>
      <dgm:t>
        <a:bodyPr/>
        <a:lstStyle/>
        <a:p>
          <a:endParaRPr lang="en-US"/>
        </a:p>
      </dgm:t>
    </dgm:pt>
    <dgm:pt modelId="{AACF2586-0D16-472B-98D9-6C35AC3AB8F0}" type="pres">
      <dgm:prSet presAssocID="{102A2A1F-11BF-4430-9187-9F9BA0C4B597}" presName="parentText" presStyleLbl="node1" presStyleIdx="0" presStyleCnt="1" custScaleX="94414" custScaleY="50663" custLinFactX="35559" custLinFactNeighborX="100000" custLinFactNeighborY="-15519">
        <dgm:presLayoutVars>
          <dgm:chMax val="0"/>
          <dgm:bulletEnabled val="1"/>
        </dgm:presLayoutVars>
      </dgm:prSet>
      <dgm:spPr/>
      <dgm:t>
        <a:bodyPr/>
        <a:lstStyle/>
        <a:p>
          <a:endParaRPr lang="en-US"/>
        </a:p>
      </dgm:t>
    </dgm:pt>
    <dgm:pt modelId="{D999BC1E-3721-4675-9CD0-017A71779221}" type="pres">
      <dgm:prSet presAssocID="{102A2A1F-11BF-4430-9187-9F9BA0C4B597}" presName="negativeSpace" presStyleCnt="0"/>
      <dgm:spPr/>
      <dgm:t>
        <a:bodyPr/>
        <a:lstStyle/>
        <a:p>
          <a:endParaRPr lang="en-US"/>
        </a:p>
      </dgm:t>
    </dgm:pt>
    <dgm:pt modelId="{BD695052-DFB1-47D0-AA8A-CF55C2FBBDC3}" type="pres">
      <dgm:prSet presAssocID="{102A2A1F-11BF-4430-9187-9F9BA0C4B597}" presName="childText" presStyleLbl="conFgAcc1" presStyleIdx="0" presStyleCnt="1">
        <dgm:presLayoutVars>
          <dgm:bulletEnabled val="1"/>
        </dgm:presLayoutVars>
      </dgm:prSet>
      <dgm:spPr/>
      <dgm:t>
        <a:bodyPr/>
        <a:lstStyle/>
        <a:p>
          <a:endParaRPr lang="en-US"/>
        </a:p>
      </dgm:t>
    </dgm:pt>
  </dgm:ptLst>
  <dgm:cxnLst>
    <dgm:cxn modelId="{F55C97C7-0CD6-41DE-8EAB-3B0576E5278B}" srcId="{102A2A1F-11BF-4430-9187-9F9BA0C4B597}" destId="{613FF3E5-0E3B-4E2F-B32C-144E176A8C21}" srcOrd="0" destOrd="0" parTransId="{4E9D53CC-B111-4BFD-B284-1919C96843BD}" sibTransId="{56603B9C-3121-4B53-A240-7B4737B57A76}"/>
    <dgm:cxn modelId="{0489519D-142F-4B1D-B3AF-D1747958E52A}" type="presOf" srcId="{102A2A1F-11BF-4430-9187-9F9BA0C4B597}" destId="{04DBFAA4-2AAA-42C1-BE5C-5EC49752EEB7}" srcOrd="0" destOrd="0" presId="urn:microsoft.com/office/officeart/2005/8/layout/list1"/>
    <dgm:cxn modelId="{3D21178B-3106-4E94-B297-5C8CAE82D75D}" type="presOf" srcId="{37FEA9A4-07C3-413D-B1A7-1DB8611C4807}" destId="{42D7F539-EAD5-41E5-90AD-3449CC633EAF}" srcOrd="0" destOrd="0" presId="urn:microsoft.com/office/officeart/2005/8/layout/list1"/>
    <dgm:cxn modelId="{25CD795E-47C7-45F7-B251-5CCADDDDAB5B}" type="presOf" srcId="{B0EE9E74-FFB7-4F30-BDB2-F2C9DA560FA6}" destId="{BD695052-DFB1-47D0-AA8A-CF55C2FBBDC3}" srcOrd="0" destOrd="1" presId="urn:microsoft.com/office/officeart/2005/8/layout/list1"/>
    <dgm:cxn modelId="{41859AA6-9281-4F7B-9203-D80F31192B07}" type="presOf" srcId="{613FF3E5-0E3B-4E2F-B32C-144E176A8C21}" destId="{BD695052-DFB1-47D0-AA8A-CF55C2FBBDC3}" srcOrd="0" destOrd="0" presId="urn:microsoft.com/office/officeart/2005/8/layout/list1"/>
    <dgm:cxn modelId="{00C93C51-15FC-4901-BABC-5617BC485938}" srcId="{102A2A1F-11BF-4430-9187-9F9BA0C4B597}" destId="{B0EE9E74-FFB7-4F30-BDB2-F2C9DA560FA6}" srcOrd="1" destOrd="0" parTransId="{75D879D4-75AF-4EBA-9F2A-3A89EED48ACB}" sibTransId="{621B81D9-14C8-4508-A570-6A7F7F78C24A}"/>
    <dgm:cxn modelId="{4B0C2EC2-A376-4F94-9D5B-9E6506227099}" type="presOf" srcId="{102A2A1F-11BF-4430-9187-9F9BA0C4B597}" destId="{AACF2586-0D16-472B-98D9-6C35AC3AB8F0}" srcOrd="1" destOrd="0" presId="urn:microsoft.com/office/officeart/2005/8/layout/list1"/>
    <dgm:cxn modelId="{F91FFF80-F31B-4726-A95A-04E6F28FF00D}" srcId="{37FEA9A4-07C3-413D-B1A7-1DB8611C4807}" destId="{102A2A1F-11BF-4430-9187-9F9BA0C4B597}" srcOrd="0" destOrd="0" parTransId="{FE3C80C8-78AA-4633-AA6E-E9AA8E211CEE}" sibTransId="{BE19B401-9B19-4CEB-B959-5F8A31E7EC18}"/>
    <dgm:cxn modelId="{1461CD98-C1CE-427A-823A-1F7055B27D39}" type="presParOf" srcId="{42D7F539-EAD5-41E5-90AD-3449CC633EAF}" destId="{E0B4DABC-FF4C-4AB6-A505-C4A09C86213B}" srcOrd="0" destOrd="0" presId="urn:microsoft.com/office/officeart/2005/8/layout/list1"/>
    <dgm:cxn modelId="{F9743F8A-5D05-4EA5-9010-1CCBF71BEA0A}" type="presParOf" srcId="{E0B4DABC-FF4C-4AB6-A505-C4A09C86213B}" destId="{04DBFAA4-2AAA-42C1-BE5C-5EC49752EEB7}" srcOrd="0" destOrd="0" presId="urn:microsoft.com/office/officeart/2005/8/layout/list1"/>
    <dgm:cxn modelId="{AF231916-52F2-4AD1-BF52-E9F6829390EA}" type="presParOf" srcId="{E0B4DABC-FF4C-4AB6-A505-C4A09C86213B}" destId="{AACF2586-0D16-472B-98D9-6C35AC3AB8F0}" srcOrd="1" destOrd="0" presId="urn:microsoft.com/office/officeart/2005/8/layout/list1"/>
    <dgm:cxn modelId="{DF672E2D-3B12-42A2-B724-5C0AD160FE18}" type="presParOf" srcId="{42D7F539-EAD5-41E5-90AD-3449CC633EAF}" destId="{D999BC1E-3721-4675-9CD0-017A71779221}" srcOrd="1" destOrd="0" presId="urn:microsoft.com/office/officeart/2005/8/layout/list1"/>
    <dgm:cxn modelId="{F83CE451-4D98-4619-90E7-2989068BF52B}" type="presParOf" srcId="{42D7F539-EAD5-41E5-90AD-3449CC633EAF}" destId="{BD695052-DFB1-47D0-AA8A-CF55C2FBBDC3}" srcOrd="2" destOrd="0" presId="urn:microsoft.com/office/officeart/2005/8/layout/list1"/>
  </dgm:cxnLst>
  <dgm:bg>
    <a:solidFill>
      <a:schemeClr val="accent1">
        <a:lumMod val="60000"/>
        <a:lumOff val="40000"/>
      </a:schemeClr>
    </a:solidFill>
  </dgm:bg>
  <dgm:whole>
    <a:ln>
      <a:solidFill>
        <a:srgbClr val="00B050"/>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7FEA9A4-07C3-413D-B1A7-1DB8611C480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02A2A1F-11BF-4430-9187-9F9BA0C4B597}">
      <dgm:prSet custT="1"/>
      <dgm:spPr/>
      <dgm:t>
        <a:bodyPr/>
        <a:lstStyle/>
        <a:p>
          <a:pPr algn="r"/>
          <a:r>
            <a:rPr lang="fa-IR" sz="3200" dirty="0" smtClean="0">
              <a:cs typeface="B Titr" pitchFamily="2" charset="-78"/>
            </a:rPr>
            <a:t>2- مبنای پذیرش داوطلب در یک رشته - دانشگاه</a:t>
          </a:r>
          <a:endParaRPr lang="en-US" sz="3200" dirty="0" smtClean="0">
            <a:cs typeface="B Titr" pitchFamily="2" charset="-78"/>
          </a:endParaRPr>
        </a:p>
      </dgm:t>
    </dgm:pt>
    <dgm:pt modelId="{FE3C80C8-78AA-4633-AA6E-E9AA8E211CEE}" type="parTrans" cxnId="{F91FFF80-F31B-4726-A95A-04E6F28FF00D}">
      <dgm:prSet/>
      <dgm:spPr/>
      <dgm:t>
        <a:bodyPr/>
        <a:lstStyle/>
        <a:p>
          <a:endParaRPr lang="en-US"/>
        </a:p>
      </dgm:t>
    </dgm:pt>
    <dgm:pt modelId="{BE19B401-9B19-4CEB-B959-5F8A31E7EC18}" type="sibTrans" cxnId="{F91FFF80-F31B-4726-A95A-04E6F28FF00D}">
      <dgm:prSet/>
      <dgm:spPr/>
      <dgm:t>
        <a:bodyPr/>
        <a:lstStyle/>
        <a:p>
          <a:endParaRPr lang="en-US"/>
        </a:p>
      </dgm:t>
    </dgm:pt>
    <dgm:pt modelId="{613FF3E5-0E3B-4E2F-B32C-144E176A8C21}">
      <dgm:prSet custT="1"/>
      <dgm:spPr/>
      <dgm:t>
        <a:bodyPr/>
        <a:lstStyle/>
        <a:p>
          <a:pPr algn="just" rtl="1"/>
          <a:r>
            <a:rPr lang="fa-IR" sz="3700" b="1" dirty="0" smtClean="0">
              <a:solidFill>
                <a:srgbClr val="FF0000"/>
              </a:solidFill>
              <a:cs typeface="B Nazanin" pitchFamily="2" charset="-78"/>
            </a:rPr>
            <a:t>نمره کل </a:t>
          </a:r>
          <a:r>
            <a:rPr lang="fa-IR" sz="3700" b="1" dirty="0" smtClean="0">
              <a:cs typeface="B Nazanin" pitchFamily="2" charset="-78"/>
            </a:rPr>
            <a:t>و رتبه در </a:t>
          </a:r>
          <a:r>
            <a:rPr lang="fa-IR" sz="3700" b="1" dirty="0" smtClean="0">
              <a:solidFill>
                <a:srgbClr val="4229FB"/>
              </a:solidFill>
              <a:cs typeface="B Nazanin" pitchFamily="2" charset="-78"/>
            </a:rPr>
            <a:t>زیرگروه</a:t>
          </a:r>
          <a:endParaRPr lang="en-US" sz="3200" b="1" dirty="0">
            <a:solidFill>
              <a:srgbClr val="FF0000"/>
            </a:solidFill>
            <a:cs typeface="B Nazanin" pitchFamily="2" charset="-78"/>
          </a:endParaRPr>
        </a:p>
      </dgm:t>
    </dgm:pt>
    <dgm:pt modelId="{4E9D53CC-B111-4BFD-B284-1919C96843BD}" type="parTrans" cxnId="{F55C97C7-0CD6-41DE-8EAB-3B0576E5278B}">
      <dgm:prSet/>
      <dgm:spPr/>
      <dgm:t>
        <a:bodyPr/>
        <a:lstStyle/>
        <a:p>
          <a:endParaRPr lang="en-US"/>
        </a:p>
      </dgm:t>
    </dgm:pt>
    <dgm:pt modelId="{56603B9C-3121-4B53-A240-7B4737B57A76}" type="sibTrans" cxnId="{F55C97C7-0CD6-41DE-8EAB-3B0576E5278B}">
      <dgm:prSet/>
      <dgm:spPr/>
      <dgm:t>
        <a:bodyPr/>
        <a:lstStyle/>
        <a:p>
          <a:endParaRPr lang="en-US"/>
        </a:p>
      </dgm:t>
    </dgm:pt>
    <dgm:pt modelId="{7C10A9E7-6383-473F-AB20-824D64510BCD}">
      <dgm:prSet/>
      <dgm:spPr/>
      <dgm:t>
        <a:bodyPr/>
        <a:lstStyle/>
        <a:p>
          <a:pPr algn="just" rtl="1"/>
          <a:r>
            <a:rPr lang="fa-IR" sz="3700" b="1" dirty="0" smtClean="0">
              <a:cs typeface="B Nazanin" pitchFamily="2" charset="-78"/>
            </a:rPr>
            <a:t> سهمیه (منطقه1-2-3- ایثارگر یا ...)</a:t>
          </a:r>
          <a:endParaRPr lang="en-US" sz="3700" b="1" dirty="0">
            <a:solidFill>
              <a:srgbClr val="FF0000"/>
            </a:solidFill>
            <a:cs typeface="B Nazanin" pitchFamily="2" charset="-78"/>
          </a:endParaRPr>
        </a:p>
      </dgm:t>
    </dgm:pt>
    <dgm:pt modelId="{7B8AC769-054D-4512-BD69-3C6C65D93FC8}" type="parTrans" cxnId="{301F7ACE-D923-4365-9079-2EA7B249E37A}">
      <dgm:prSet/>
      <dgm:spPr/>
      <dgm:t>
        <a:bodyPr/>
        <a:lstStyle/>
        <a:p>
          <a:endParaRPr lang="en-US"/>
        </a:p>
      </dgm:t>
    </dgm:pt>
    <dgm:pt modelId="{0616ABFF-FB28-4570-B1B8-27FADE21436B}" type="sibTrans" cxnId="{301F7ACE-D923-4365-9079-2EA7B249E37A}">
      <dgm:prSet/>
      <dgm:spPr/>
      <dgm:t>
        <a:bodyPr/>
        <a:lstStyle/>
        <a:p>
          <a:endParaRPr lang="en-US"/>
        </a:p>
      </dgm:t>
    </dgm:pt>
    <dgm:pt modelId="{DFF9BCFF-B578-4AA5-9AB9-586651A71889}">
      <dgm:prSet/>
      <dgm:spPr/>
      <dgm:t>
        <a:bodyPr/>
        <a:lstStyle/>
        <a:p>
          <a:pPr algn="just" rtl="1"/>
          <a:r>
            <a:rPr lang="fa-IR" sz="3700" b="1" dirty="0" smtClean="0">
              <a:cs typeface="B Nazanin" pitchFamily="2" charset="-78"/>
            </a:rPr>
            <a:t> و </a:t>
          </a:r>
          <a:r>
            <a:rPr lang="fa-IR" sz="3700" b="1" dirty="0" smtClean="0">
              <a:solidFill>
                <a:srgbClr val="FF0000"/>
              </a:solidFill>
              <a:cs typeface="B Nazanin" pitchFamily="2" charset="-78"/>
            </a:rPr>
            <a:t>بومی بودن </a:t>
          </a:r>
          <a:r>
            <a:rPr lang="fa-IR" sz="3700" b="1" dirty="0" smtClean="0">
              <a:cs typeface="B Nazanin" pitchFamily="2" charset="-78"/>
            </a:rPr>
            <a:t>(در صورت گزینش بومی رشته) </a:t>
          </a:r>
          <a:endParaRPr lang="en-US" sz="3700" b="1" dirty="0">
            <a:solidFill>
              <a:srgbClr val="FF0000"/>
            </a:solidFill>
            <a:cs typeface="B Nazanin" pitchFamily="2" charset="-78"/>
          </a:endParaRPr>
        </a:p>
      </dgm:t>
    </dgm:pt>
    <dgm:pt modelId="{6E11CF18-1EC3-4E05-8F81-2B0FD41EEFDB}" type="parTrans" cxnId="{D0E314FB-B6E4-4EF9-A6D3-469B44DCD0AC}">
      <dgm:prSet/>
      <dgm:spPr/>
      <dgm:t>
        <a:bodyPr/>
        <a:lstStyle/>
        <a:p>
          <a:endParaRPr lang="en-US"/>
        </a:p>
      </dgm:t>
    </dgm:pt>
    <dgm:pt modelId="{E6DDA42D-E75A-44FC-839C-09FB82D4A0E2}" type="sibTrans" cxnId="{D0E314FB-B6E4-4EF9-A6D3-469B44DCD0AC}">
      <dgm:prSet/>
      <dgm:spPr/>
      <dgm:t>
        <a:bodyPr/>
        <a:lstStyle/>
        <a:p>
          <a:endParaRPr lang="en-US"/>
        </a:p>
      </dgm:t>
    </dgm:pt>
    <dgm:pt modelId="{42D7F539-EAD5-41E5-90AD-3449CC633EAF}" type="pres">
      <dgm:prSet presAssocID="{37FEA9A4-07C3-413D-B1A7-1DB8611C4807}" presName="linear" presStyleCnt="0">
        <dgm:presLayoutVars>
          <dgm:dir/>
          <dgm:animLvl val="lvl"/>
          <dgm:resizeHandles val="exact"/>
        </dgm:presLayoutVars>
      </dgm:prSet>
      <dgm:spPr/>
      <dgm:t>
        <a:bodyPr/>
        <a:lstStyle/>
        <a:p>
          <a:endParaRPr lang="en-US"/>
        </a:p>
      </dgm:t>
    </dgm:pt>
    <dgm:pt modelId="{E0B4DABC-FF4C-4AB6-A505-C4A09C86213B}" type="pres">
      <dgm:prSet presAssocID="{102A2A1F-11BF-4430-9187-9F9BA0C4B597}" presName="parentLin" presStyleCnt="0"/>
      <dgm:spPr/>
      <dgm:t>
        <a:bodyPr/>
        <a:lstStyle/>
        <a:p>
          <a:endParaRPr lang="en-US"/>
        </a:p>
      </dgm:t>
    </dgm:pt>
    <dgm:pt modelId="{04DBFAA4-2AAA-42C1-BE5C-5EC49752EEB7}" type="pres">
      <dgm:prSet presAssocID="{102A2A1F-11BF-4430-9187-9F9BA0C4B597}" presName="parentLeftMargin" presStyleLbl="node1" presStyleIdx="0" presStyleCnt="1"/>
      <dgm:spPr/>
      <dgm:t>
        <a:bodyPr/>
        <a:lstStyle/>
        <a:p>
          <a:endParaRPr lang="en-US"/>
        </a:p>
      </dgm:t>
    </dgm:pt>
    <dgm:pt modelId="{AACF2586-0D16-472B-98D9-6C35AC3AB8F0}" type="pres">
      <dgm:prSet presAssocID="{102A2A1F-11BF-4430-9187-9F9BA0C4B597}" presName="parentText" presStyleLbl="node1" presStyleIdx="0" presStyleCnt="1" custScaleX="125973" custScaleY="71302" custLinFactX="29398" custLinFactNeighborX="100000" custLinFactNeighborY="-76145">
        <dgm:presLayoutVars>
          <dgm:chMax val="0"/>
          <dgm:bulletEnabled val="1"/>
        </dgm:presLayoutVars>
      </dgm:prSet>
      <dgm:spPr/>
      <dgm:t>
        <a:bodyPr/>
        <a:lstStyle/>
        <a:p>
          <a:endParaRPr lang="en-US"/>
        </a:p>
      </dgm:t>
    </dgm:pt>
    <dgm:pt modelId="{D999BC1E-3721-4675-9CD0-017A71779221}" type="pres">
      <dgm:prSet presAssocID="{102A2A1F-11BF-4430-9187-9F9BA0C4B597}" presName="negativeSpace" presStyleCnt="0"/>
      <dgm:spPr/>
      <dgm:t>
        <a:bodyPr/>
        <a:lstStyle/>
        <a:p>
          <a:endParaRPr lang="en-US"/>
        </a:p>
      </dgm:t>
    </dgm:pt>
    <dgm:pt modelId="{BD695052-DFB1-47D0-AA8A-CF55C2FBBDC3}" type="pres">
      <dgm:prSet presAssocID="{102A2A1F-11BF-4430-9187-9F9BA0C4B597}" presName="childText" presStyleLbl="conFgAcc1" presStyleIdx="0" presStyleCnt="1">
        <dgm:presLayoutVars>
          <dgm:bulletEnabled val="1"/>
        </dgm:presLayoutVars>
      </dgm:prSet>
      <dgm:spPr/>
      <dgm:t>
        <a:bodyPr/>
        <a:lstStyle/>
        <a:p>
          <a:endParaRPr lang="en-US"/>
        </a:p>
      </dgm:t>
    </dgm:pt>
  </dgm:ptLst>
  <dgm:cxnLst>
    <dgm:cxn modelId="{F55C97C7-0CD6-41DE-8EAB-3B0576E5278B}" srcId="{102A2A1F-11BF-4430-9187-9F9BA0C4B597}" destId="{613FF3E5-0E3B-4E2F-B32C-144E176A8C21}" srcOrd="0" destOrd="0" parTransId="{4E9D53CC-B111-4BFD-B284-1919C96843BD}" sibTransId="{56603B9C-3121-4B53-A240-7B4737B57A76}"/>
    <dgm:cxn modelId="{867F7FCF-5C33-4469-9622-7C109D0A37B3}" type="presOf" srcId="{DFF9BCFF-B578-4AA5-9AB9-586651A71889}" destId="{BD695052-DFB1-47D0-AA8A-CF55C2FBBDC3}" srcOrd="0" destOrd="2" presId="urn:microsoft.com/office/officeart/2005/8/layout/list1"/>
    <dgm:cxn modelId="{8940EEF8-6845-489E-B204-F80A1839DBC2}" type="presOf" srcId="{102A2A1F-11BF-4430-9187-9F9BA0C4B597}" destId="{04DBFAA4-2AAA-42C1-BE5C-5EC49752EEB7}" srcOrd="0" destOrd="0" presId="urn:microsoft.com/office/officeart/2005/8/layout/list1"/>
    <dgm:cxn modelId="{BC1EE0B8-2CA2-4501-918D-8E36F6BFB69B}" type="presOf" srcId="{102A2A1F-11BF-4430-9187-9F9BA0C4B597}" destId="{AACF2586-0D16-472B-98D9-6C35AC3AB8F0}" srcOrd="1" destOrd="0" presId="urn:microsoft.com/office/officeart/2005/8/layout/list1"/>
    <dgm:cxn modelId="{BC2ADD49-7710-4713-96A4-E91E1E7D6134}" type="presOf" srcId="{613FF3E5-0E3B-4E2F-B32C-144E176A8C21}" destId="{BD695052-DFB1-47D0-AA8A-CF55C2FBBDC3}" srcOrd="0" destOrd="0" presId="urn:microsoft.com/office/officeart/2005/8/layout/list1"/>
    <dgm:cxn modelId="{D0E314FB-B6E4-4EF9-A6D3-469B44DCD0AC}" srcId="{102A2A1F-11BF-4430-9187-9F9BA0C4B597}" destId="{DFF9BCFF-B578-4AA5-9AB9-586651A71889}" srcOrd="2" destOrd="0" parTransId="{6E11CF18-1EC3-4E05-8F81-2B0FD41EEFDB}" sibTransId="{E6DDA42D-E75A-44FC-839C-09FB82D4A0E2}"/>
    <dgm:cxn modelId="{FE40590E-E729-4A71-8EF0-BF317C4900D9}" type="presOf" srcId="{37FEA9A4-07C3-413D-B1A7-1DB8611C4807}" destId="{42D7F539-EAD5-41E5-90AD-3449CC633EAF}" srcOrd="0" destOrd="0" presId="urn:microsoft.com/office/officeart/2005/8/layout/list1"/>
    <dgm:cxn modelId="{F91FFF80-F31B-4726-A95A-04E6F28FF00D}" srcId="{37FEA9A4-07C3-413D-B1A7-1DB8611C4807}" destId="{102A2A1F-11BF-4430-9187-9F9BA0C4B597}" srcOrd="0" destOrd="0" parTransId="{FE3C80C8-78AA-4633-AA6E-E9AA8E211CEE}" sibTransId="{BE19B401-9B19-4CEB-B959-5F8A31E7EC18}"/>
    <dgm:cxn modelId="{301F7ACE-D923-4365-9079-2EA7B249E37A}" srcId="{102A2A1F-11BF-4430-9187-9F9BA0C4B597}" destId="{7C10A9E7-6383-473F-AB20-824D64510BCD}" srcOrd="1" destOrd="0" parTransId="{7B8AC769-054D-4512-BD69-3C6C65D93FC8}" sibTransId="{0616ABFF-FB28-4570-B1B8-27FADE21436B}"/>
    <dgm:cxn modelId="{35714B72-8B87-494C-A4F0-36DB9B36107C}" type="presOf" srcId="{7C10A9E7-6383-473F-AB20-824D64510BCD}" destId="{BD695052-DFB1-47D0-AA8A-CF55C2FBBDC3}" srcOrd="0" destOrd="1" presId="urn:microsoft.com/office/officeart/2005/8/layout/list1"/>
    <dgm:cxn modelId="{500E8F67-7167-42EC-A5D2-ACDFCF7446C3}" type="presParOf" srcId="{42D7F539-EAD5-41E5-90AD-3449CC633EAF}" destId="{E0B4DABC-FF4C-4AB6-A505-C4A09C86213B}" srcOrd="0" destOrd="0" presId="urn:microsoft.com/office/officeart/2005/8/layout/list1"/>
    <dgm:cxn modelId="{F008C0BB-8C8B-490B-BC59-51DC222A4797}" type="presParOf" srcId="{E0B4DABC-FF4C-4AB6-A505-C4A09C86213B}" destId="{04DBFAA4-2AAA-42C1-BE5C-5EC49752EEB7}" srcOrd="0" destOrd="0" presId="urn:microsoft.com/office/officeart/2005/8/layout/list1"/>
    <dgm:cxn modelId="{7DCEDD45-EE59-4DFA-9188-FD96A1A0EE10}" type="presParOf" srcId="{E0B4DABC-FF4C-4AB6-A505-C4A09C86213B}" destId="{AACF2586-0D16-472B-98D9-6C35AC3AB8F0}" srcOrd="1" destOrd="0" presId="urn:microsoft.com/office/officeart/2005/8/layout/list1"/>
    <dgm:cxn modelId="{4B836BF6-F06F-453D-8BEB-15A0AA4CCB10}" type="presParOf" srcId="{42D7F539-EAD5-41E5-90AD-3449CC633EAF}" destId="{D999BC1E-3721-4675-9CD0-017A71779221}" srcOrd="1" destOrd="0" presId="urn:microsoft.com/office/officeart/2005/8/layout/list1"/>
    <dgm:cxn modelId="{A360829D-A2EB-44D2-9B7B-E456726BFF32}" type="presParOf" srcId="{42D7F539-EAD5-41E5-90AD-3449CC633EAF}" destId="{BD695052-DFB1-47D0-AA8A-CF55C2FBBDC3}" srcOrd="2" destOrd="0" presId="urn:microsoft.com/office/officeart/2005/8/layout/list1"/>
  </dgm:cxnLst>
  <dgm:bg>
    <a:solidFill>
      <a:schemeClr val="accent1">
        <a:lumMod val="60000"/>
        <a:lumOff val="40000"/>
      </a:schemeClr>
    </a:solidFill>
  </dgm:bg>
  <dgm:whole>
    <a:ln>
      <a:solidFill>
        <a:srgbClr val="00B050"/>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3DAE2CC-712A-4202-8D35-8DA23BC30C26}" type="doc">
      <dgm:prSet loTypeId="urn:microsoft.com/office/officeart/2005/8/layout/pyramid2" loCatId="pyramid" qsTypeId="urn:microsoft.com/office/officeart/2005/8/quickstyle/3d3" qsCatId="3D" csTypeId="urn:microsoft.com/office/officeart/2005/8/colors/accent1_2" csCatId="accent1" phldr="1"/>
      <dgm:spPr/>
    </dgm:pt>
    <dgm:pt modelId="{40C6BF6E-319B-4568-AF3A-FC9A53E1F804}">
      <dgm:prSet phldrT="[Text]"/>
      <dgm:spPr>
        <a:solidFill>
          <a:srgbClr val="008000">
            <a:alpha val="90000"/>
          </a:srgbClr>
        </a:solidFill>
      </dgm:spPr>
      <dgm:t>
        <a:bodyPr/>
        <a:lstStyle/>
        <a:p>
          <a:pPr rtl="1"/>
          <a:r>
            <a:rPr lang="fa-IR" dirty="0" smtClean="0">
              <a:solidFill>
                <a:schemeClr val="bg1"/>
              </a:solidFill>
            </a:rPr>
            <a:t>رتبه خیلی خوب</a:t>
          </a:r>
          <a:endParaRPr lang="fa-IR" dirty="0">
            <a:solidFill>
              <a:schemeClr val="bg1"/>
            </a:solidFill>
          </a:endParaRPr>
        </a:p>
      </dgm:t>
    </dgm:pt>
    <dgm:pt modelId="{D855D42F-2DE8-4E20-A789-15A092D2C851}" type="parTrans" cxnId="{9CD4D631-4A16-4322-A299-5BC32C964E4A}">
      <dgm:prSet/>
      <dgm:spPr/>
      <dgm:t>
        <a:bodyPr/>
        <a:lstStyle/>
        <a:p>
          <a:pPr rtl="1"/>
          <a:endParaRPr lang="fa-IR"/>
        </a:p>
      </dgm:t>
    </dgm:pt>
    <dgm:pt modelId="{93A8FF89-5C2E-4716-A74D-F8AC640C9D67}" type="sibTrans" cxnId="{9CD4D631-4A16-4322-A299-5BC32C964E4A}">
      <dgm:prSet/>
      <dgm:spPr/>
      <dgm:t>
        <a:bodyPr/>
        <a:lstStyle/>
        <a:p>
          <a:pPr rtl="1"/>
          <a:endParaRPr lang="fa-IR"/>
        </a:p>
      </dgm:t>
    </dgm:pt>
    <dgm:pt modelId="{7E803B7C-BD21-45E8-9429-2FA86B0BF151}">
      <dgm:prSet phldrT="[Text]"/>
      <dgm:spPr>
        <a:solidFill>
          <a:srgbClr val="0070C0">
            <a:alpha val="90000"/>
          </a:srgbClr>
        </a:solidFill>
      </dgm:spPr>
      <dgm:t>
        <a:bodyPr/>
        <a:lstStyle/>
        <a:p>
          <a:pPr rtl="1"/>
          <a:r>
            <a:rPr lang="fa-IR" dirty="0" smtClean="0">
              <a:solidFill>
                <a:schemeClr val="bg1"/>
              </a:solidFill>
            </a:rPr>
            <a:t>رتبه خوب</a:t>
          </a:r>
          <a:endParaRPr lang="fa-IR" dirty="0">
            <a:solidFill>
              <a:schemeClr val="bg1"/>
            </a:solidFill>
          </a:endParaRPr>
        </a:p>
      </dgm:t>
    </dgm:pt>
    <dgm:pt modelId="{C204E25D-5C9C-4646-9384-B4A353E0313A}" type="parTrans" cxnId="{0567C9B8-5803-4BE3-84FA-CEF28DF820E6}">
      <dgm:prSet/>
      <dgm:spPr/>
      <dgm:t>
        <a:bodyPr/>
        <a:lstStyle/>
        <a:p>
          <a:pPr rtl="1"/>
          <a:endParaRPr lang="fa-IR"/>
        </a:p>
      </dgm:t>
    </dgm:pt>
    <dgm:pt modelId="{413C78C4-1B09-4132-B1CC-36B2F936614E}" type="sibTrans" cxnId="{0567C9B8-5803-4BE3-84FA-CEF28DF820E6}">
      <dgm:prSet/>
      <dgm:spPr/>
      <dgm:t>
        <a:bodyPr/>
        <a:lstStyle/>
        <a:p>
          <a:pPr rtl="1"/>
          <a:endParaRPr lang="fa-IR"/>
        </a:p>
      </dgm:t>
    </dgm:pt>
    <dgm:pt modelId="{8B7ED593-3774-4602-9C19-2584DFD0F85D}">
      <dgm:prSet phldrT="[Text]"/>
      <dgm:spPr>
        <a:solidFill>
          <a:srgbClr val="FF0000">
            <a:alpha val="90000"/>
          </a:srgbClr>
        </a:solidFill>
      </dgm:spPr>
      <dgm:t>
        <a:bodyPr/>
        <a:lstStyle/>
        <a:p>
          <a:pPr rtl="1"/>
          <a:r>
            <a:rPr lang="fa-IR" dirty="0" smtClean="0">
              <a:solidFill>
                <a:schemeClr val="bg1"/>
              </a:solidFill>
            </a:rPr>
            <a:t>رتبه پایین</a:t>
          </a:r>
          <a:endParaRPr lang="fa-IR" dirty="0">
            <a:solidFill>
              <a:schemeClr val="bg1"/>
            </a:solidFill>
          </a:endParaRPr>
        </a:p>
      </dgm:t>
    </dgm:pt>
    <dgm:pt modelId="{C12F7925-0ACA-49A9-8843-4297775ECD5C}" type="parTrans" cxnId="{500405BE-0A2A-4170-98ED-F5015D8B3DD6}">
      <dgm:prSet/>
      <dgm:spPr/>
      <dgm:t>
        <a:bodyPr/>
        <a:lstStyle/>
        <a:p>
          <a:pPr rtl="1"/>
          <a:endParaRPr lang="fa-IR"/>
        </a:p>
      </dgm:t>
    </dgm:pt>
    <dgm:pt modelId="{96147A89-F164-4F72-BB91-EBE45995B5DE}" type="sibTrans" cxnId="{500405BE-0A2A-4170-98ED-F5015D8B3DD6}">
      <dgm:prSet/>
      <dgm:spPr/>
      <dgm:t>
        <a:bodyPr/>
        <a:lstStyle/>
        <a:p>
          <a:pPr rtl="1"/>
          <a:endParaRPr lang="fa-IR"/>
        </a:p>
      </dgm:t>
    </dgm:pt>
    <dgm:pt modelId="{04E4495D-5CF5-4835-B759-9A9509F8ECDB}">
      <dgm:prSet/>
      <dgm:spPr>
        <a:solidFill>
          <a:schemeClr val="accent2">
            <a:lumMod val="60000"/>
            <a:lumOff val="40000"/>
            <a:alpha val="90000"/>
          </a:schemeClr>
        </a:solidFill>
      </dgm:spPr>
      <dgm:t>
        <a:bodyPr/>
        <a:lstStyle/>
        <a:p>
          <a:pPr rtl="1"/>
          <a:r>
            <a:rPr lang="fa-IR" dirty="0" smtClean="0">
              <a:solidFill>
                <a:schemeClr val="bg1"/>
              </a:solidFill>
            </a:rPr>
            <a:t>رتبه متوسط</a:t>
          </a:r>
          <a:endParaRPr lang="fa-IR" dirty="0">
            <a:solidFill>
              <a:schemeClr val="bg1"/>
            </a:solidFill>
          </a:endParaRPr>
        </a:p>
      </dgm:t>
    </dgm:pt>
    <dgm:pt modelId="{B3175A59-C874-4035-BF49-40B4F73B9D5D}" type="parTrans" cxnId="{A58FD1B3-8E27-4D05-BBC4-C57BEF742DD3}">
      <dgm:prSet/>
      <dgm:spPr/>
      <dgm:t>
        <a:bodyPr/>
        <a:lstStyle/>
        <a:p>
          <a:pPr rtl="1"/>
          <a:endParaRPr lang="fa-IR"/>
        </a:p>
      </dgm:t>
    </dgm:pt>
    <dgm:pt modelId="{9D6BAFD5-22A3-46EB-B7C6-8C69AD71C530}" type="sibTrans" cxnId="{A58FD1B3-8E27-4D05-BBC4-C57BEF742DD3}">
      <dgm:prSet/>
      <dgm:spPr/>
      <dgm:t>
        <a:bodyPr/>
        <a:lstStyle/>
        <a:p>
          <a:pPr rtl="1"/>
          <a:endParaRPr lang="fa-IR"/>
        </a:p>
      </dgm:t>
    </dgm:pt>
    <dgm:pt modelId="{98FBCE52-1EFD-4BDF-9DD9-ED005A3E0B58}" type="pres">
      <dgm:prSet presAssocID="{43DAE2CC-712A-4202-8D35-8DA23BC30C26}" presName="compositeShape" presStyleCnt="0">
        <dgm:presLayoutVars>
          <dgm:dir/>
          <dgm:resizeHandles/>
        </dgm:presLayoutVars>
      </dgm:prSet>
      <dgm:spPr/>
    </dgm:pt>
    <dgm:pt modelId="{568125D2-7115-4288-BB70-DAE05F29BB8A}" type="pres">
      <dgm:prSet presAssocID="{43DAE2CC-712A-4202-8D35-8DA23BC30C26}" presName="pyramid" presStyleLbl="node1" presStyleIdx="0" presStyleCnt="1"/>
      <dgm:spPr>
        <a:solidFill>
          <a:srgbClr val="FFFF00"/>
        </a:solidFill>
        <a:ln>
          <a:solidFill>
            <a:srgbClr val="FF0000"/>
          </a:solidFill>
        </a:ln>
      </dgm:spPr>
    </dgm:pt>
    <dgm:pt modelId="{5615D823-91FB-4FFF-A86D-8AD3311A0565}" type="pres">
      <dgm:prSet presAssocID="{43DAE2CC-712A-4202-8D35-8DA23BC30C26}" presName="theList" presStyleCnt="0"/>
      <dgm:spPr/>
    </dgm:pt>
    <dgm:pt modelId="{BA7F719C-4A50-4132-9F53-359037B14CB1}" type="pres">
      <dgm:prSet presAssocID="{40C6BF6E-319B-4568-AF3A-FC9A53E1F804}" presName="aNode" presStyleLbl="fgAcc1" presStyleIdx="0" presStyleCnt="4">
        <dgm:presLayoutVars>
          <dgm:bulletEnabled val="1"/>
        </dgm:presLayoutVars>
      </dgm:prSet>
      <dgm:spPr/>
      <dgm:t>
        <a:bodyPr/>
        <a:lstStyle/>
        <a:p>
          <a:pPr rtl="1"/>
          <a:endParaRPr lang="fa-IR"/>
        </a:p>
      </dgm:t>
    </dgm:pt>
    <dgm:pt modelId="{E8CD0780-63D9-4834-8B8E-DE5D2CC429BC}" type="pres">
      <dgm:prSet presAssocID="{40C6BF6E-319B-4568-AF3A-FC9A53E1F804}" presName="aSpace" presStyleCnt="0"/>
      <dgm:spPr/>
    </dgm:pt>
    <dgm:pt modelId="{04F1B261-1F52-4D89-813E-D6B39F6FF3C4}" type="pres">
      <dgm:prSet presAssocID="{7E803B7C-BD21-45E8-9429-2FA86B0BF151}" presName="aNode" presStyleLbl="fgAcc1" presStyleIdx="1" presStyleCnt="4">
        <dgm:presLayoutVars>
          <dgm:bulletEnabled val="1"/>
        </dgm:presLayoutVars>
      </dgm:prSet>
      <dgm:spPr/>
      <dgm:t>
        <a:bodyPr/>
        <a:lstStyle/>
        <a:p>
          <a:pPr rtl="1"/>
          <a:endParaRPr lang="fa-IR"/>
        </a:p>
      </dgm:t>
    </dgm:pt>
    <dgm:pt modelId="{9E73EA94-03D8-4EF6-880D-8ED9E11D5171}" type="pres">
      <dgm:prSet presAssocID="{7E803B7C-BD21-45E8-9429-2FA86B0BF151}" presName="aSpace" presStyleCnt="0"/>
      <dgm:spPr/>
    </dgm:pt>
    <dgm:pt modelId="{FC262AF7-B06F-4565-9547-A5BB7C50DA35}" type="pres">
      <dgm:prSet presAssocID="{04E4495D-5CF5-4835-B759-9A9509F8ECDB}" presName="aNode" presStyleLbl="fgAcc1" presStyleIdx="2" presStyleCnt="4">
        <dgm:presLayoutVars>
          <dgm:bulletEnabled val="1"/>
        </dgm:presLayoutVars>
      </dgm:prSet>
      <dgm:spPr/>
      <dgm:t>
        <a:bodyPr/>
        <a:lstStyle/>
        <a:p>
          <a:pPr rtl="1"/>
          <a:endParaRPr lang="fa-IR"/>
        </a:p>
      </dgm:t>
    </dgm:pt>
    <dgm:pt modelId="{89D5449F-5FA5-4123-8EAC-60BADFE71610}" type="pres">
      <dgm:prSet presAssocID="{04E4495D-5CF5-4835-B759-9A9509F8ECDB}" presName="aSpace" presStyleCnt="0"/>
      <dgm:spPr/>
    </dgm:pt>
    <dgm:pt modelId="{A073E225-8FF6-4357-8816-59014DDCCA28}" type="pres">
      <dgm:prSet presAssocID="{8B7ED593-3774-4602-9C19-2584DFD0F85D}" presName="aNode" presStyleLbl="fgAcc1" presStyleIdx="3" presStyleCnt="4">
        <dgm:presLayoutVars>
          <dgm:bulletEnabled val="1"/>
        </dgm:presLayoutVars>
      </dgm:prSet>
      <dgm:spPr/>
      <dgm:t>
        <a:bodyPr/>
        <a:lstStyle/>
        <a:p>
          <a:pPr rtl="1"/>
          <a:endParaRPr lang="fa-IR"/>
        </a:p>
      </dgm:t>
    </dgm:pt>
    <dgm:pt modelId="{FAFCFA5A-8CB8-43BC-A693-7D20235BBA45}" type="pres">
      <dgm:prSet presAssocID="{8B7ED593-3774-4602-9C19-2584DFD0F85D}" presName="aSpace" presStyleCnt="0"/>
      <dgm:spPr/>
    </dgm:pt>
  </dgm:ptLst>
  <dgm:cxnLst>
    <dgm:cxn modelId="{C95ED7D7-4AB3-4308-A3E0-0F78D7E32CED}" type="presOf" srcId="{43DAE2CC-712A-4202-8D35-8DA23BC30C26}" destId="{98FBCE52-1EFD-4BDF-9DD9-ED005A3E0B58}" srcOrd="0" destOrd="0" presId="urn:microsoft.com/office/officeart/2005/8/layout/pyramid2"/>
    <dgm:cxn modelId="{9CD4D631-4A16-4322-A299-5BC32C964E4A}" srcId="{43DAE2CC-712A-4202-8D35-8DA23BC30C26}" destId="{40C6BF6E-319B-4568-AF3A-FC9A53E1F804}" srcOrd="0" destOrd="0" parTransId="{D855D42F-2DE8-4E20-A789-15A092D2C851}" sibTransId="{93A8FF89-5C2E-4716-A74D-F8AC640C9D67}"/>
    <dgm:cxn modelId="{5767DE87-07E4-4A4E-B0B7-35A664831BBC}" type="presOf" srcId="{04E4495D-5CF5-4835-B759-9A9509F8ECDB}" destId="{FC262AF7-B06F-4565-9547-A5BB7C50DA35}" srcOrd="0" destOrd="0" presId="urn:microsoft.com/office/officeart/2005/8/layout/pyramid2"/>
    <dgm:cxn modelId="{F99098A0-307A-4FC8-9316-85DAB5BEC096}" type="presOf" srcId="{40C6BF6E-319B-4568-AF3A-FC9A53E1F804}" destId="{BA7F719C-4A50-4132-9F53-359037B14CB1}" srcOrd="0" destOrd="0" presId="urn:microsoft.com/office/officeart/2005/8/layout/pyramid2"/>
    <dgm:cxn modelId="{A58FD1B3-8E27-4D05-BBC4-C57BEF742DD3}" srcId="{43DAE2CC-712A-4202-8D35-8DA23BC30C26}" destId="{04E4495D-5CF5-4835-B759-9A9509F8ECDB}" srcOrd="2" destOrd="0" parTransId="{B3175A59-C874-4035-BF49-40B4F73B9D5D}" sibTransId="{9D6BAFD5-22A3-46EB-B7C6-8C69AD71C530}"/>
    <dgm:cxn modelId="{500405BE-0A2A-4170-98ED-F5015D8B3DD6}" srcId="{43DAE2CC-712A-4202-8D35-8DA23BC30C26}" destId="{8B7ED593-3774-4602-9C19-2584DFD0F85D}" srcOrd="3" destOrd="0" parTransId="{C12F7925-0ACA-49A9-8843-4297775ECD5C}" sibTransId="{96147A89-F164-4F72-BB91-EBE45995B5DE}"/>
    <dgm:cxn modelId="{E9A842A6-ECF5-4DC5-BF89-3E06990E156C}" type="presOf" srcId="{7E803B7C-BD21-45E8-9429-2FA86B0BF151}" destId="{04F1B261-1F52-4D89-813E-D6B39F6FF3C4}" srcOrd="0" destOrd="0" presId="urn:microsoft.com/office/officeart/2005/8/layout/pyramid2"/>
    <dgm:cxn modelId="{0567C9B8-5803-4BE3-84FA-CEF28DF820E6}" srcId="{43DAE2CC-712A-4202-8D35-8DA23BC30C26}" destId="{7E803B7C-BD21-45E8-9429-2FA86B0BF151}" srcOrd="1" destOrd="0" parTransId="{C204E25D-5C9C-4646-9384-B4A353E0313A}" sibTransId="{413C78C4-1B09-4132-B1CC-36B2F936614E}"/>
    <dgm:cxn modelId="{885115C9-4B40-46FB-80F5-525BAD411E03}" type="presOf" srcId="{8B7ED593-3774-4602-9C19-2584DFD0F85D}" destId="{A073E225-8FF6-4357-8816-59014DDCCA28}" srcOrd="0" destOrd="0" presId="urn:microsoft.com/office/officeart/2005/8/layout/pyramid2"/>
    <dgm:cxn modelId="{1025934F-099A-4FC3-90CE-732CA6E41931}" type="presParOf" srcId="{98FBCE52-1EFD-4BDF-9DD9-ED005A3E0B58}" destId="{568125D2-7115-4288-BB70-DAE05F29BB8A}" srcOrd="0" destOrd="0" presId="urn:microsoft.com/office/officeart/2005/8/layout/pyramid2"/>
    <dgm:cxn modelId="{D0E6FD1E-FE20-4C4C-9B83-226684F68B9D}" type="presParOf" srcId="{98FBCE52-1EFD-4BDF-9DD9-ED005A3E0B58}" destId="{5615D823-91FB-4FFF-A86D-8AD3311A0565}" srcOrd="1" destOrd="0" presId="urn:microsoft.com/office/officeart/2005/8/layout/pyramid2"/>
    <dgm:cxn modelId="{99AE1981-0715-4165-89D5-5B036F6F5C9B}" type="presParOf" srcId="{5615D823-91FB-4FFF-A86D-8AD3311A0565}" destId="{BA7F719C-4A50-4132-9F53-359037B14CB1}" srcOrd="0" destOrd="0" presId="urn:microsoft.com/office/officeart/2005/8/layout/pyramid2"/>
    <dgm:cxn modelId="{BCC6BB39-0BC2-4E9E-A78C-E1DA8F72DC76}" type="presParOf" srcId="{5615D823-91FB-4FFF-A86D-8AD3311A0565}" destId="{E8CD0780-63D9-4834-8B8E-DE5D2CC429BC}" srcOrd="1" destOrd="0" presId="urn:microsoft.com/office/officeart/2005/8/layout/pyramid2"/>
    <dgm:cxn modelId="{579839A7-B9B4-472B-8491-D1635053E77D}" type="presParOf" srcId="{5615D823-91FB-4FFF-A86D-8AD3311A0565}" destId="{04F1B261-1F52-4D89-813E-D6B39F6FF3C4}" srcOrd="2" destOrd="0" presId="urn:microsoft.com/office/officeart/2005/8/layout/pyramid2"/>
    <dgm:cxn modelId="{956D1C27-A513-4BE3-B620-2696151324A2}" type="presParOf" srcId="{5615D823-91FB-4FFF-A86D-8AD3311A0565}" destId="{9E73EA94-03D8-4EF6-880D-8ED9E11D5171}" srcOrd="3" destOrd="0" presId="urn:microsoft.com/office/officeart/2005/8/layout/pyramid2"/>
    <dgm:cxn modelId="{397887F5-27C5-435F-ADD4-6D653C839617}" type="presParOf" srcId="{5615D823-91FB-4FFF-A86D-8AD3311A0565}" destId="{FC262AF7-B06F-4565-9547-A5BB7C50DA35}" srcOrd="4" destOrd="0" presId="urn:microsoft.com/office/officeart/2005/8/layout/pyramid2"/>
    <dgm:cxn modelId="{B10AB82E-82B3-4F54-9C6F-ABD8433ACA04}" type="presParOf" srcId="{5615D823-91FB-4FFF-A86D-8AD3311A0565}" destId="{89D5449F-5FA5-4123-8EAC-60BADFE71610}" srcOrd="5" destOrd="0" presId="urn:microsoft.com/office/officeart/2005/8/layout/pyramid2"/>
    <dgm:cxn modelId="{1A15839B-BF48-4E03-97A7-E92BA71B75CB}" type="presParOf" srcId="{5615D823-91FB-4FFF-A86D-8AD3311A0565}" destId="{A073E225-8FF6-4357-8816-59014DDCCA28}" srcOrd="6" destOrd="0" presId="urn:microsoft.com/office/officeart/2005/8/layout/pyramid2"/>
    <dgm:cxn modelId="{58885541-B5AB-437C-A008-C071B9B801C5}" type="presParOf" srcId="{5615D823-91FB-4FFF-A86D-8AD3311A0565}" destId="{FAFCFA5A-8CB8-43BC-A693-7D20235BBA45}" srcOrd="7" destOrd="0" presId="urn:microsoft.com/office/officeart/2005/8/layout/pyramid2"/>
  </dgm:cxnLst>
  <dgm:bg>
    <a:solidFill>
      <a:schemeClr val="accent6">
        <a:lumMod val="20000"/>
        <a:lumOff val="80000"/>
      </a:schemeClr>
    </a:solidFill>
  </dgm:bg>
  <dgm:whole>
    <a:ln>
      <a:noFill/>
    </a:ln>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132A30B0-9B9B-4F30-922D-204F74DF7DAE}" type="doc">
      <dgm:prSet loTypeId="urn:microsoft.com/office/officeart/2005/8/layout/vList5" loCatId="list" qsTypeId="urn:microsoft.com/office/officeart/2005/8/quickstyle/simple1" qsCatId="simple" csTypeId="urn:microsoft.com/office/officeart/2005/8/colors/accent1_2" csCatId="accent1" phldr="1"/>
      <dgm:spPr/>
      <dgm:t>
        <a:bodyPr/>
        <a:lstStyle/>
        <a:p>
          <a:pPr rtl="1"/>
          <a:endParaRPr lang="fa-IR"/>
        </a:p>
      </dgm:t>
    </dgm:pt>
    <dgm:pt modelId="{9E3A4549-498D-4C52-9B66-4E7458CC13FF}">
      <dgm:prSet phldrT="[Text]"/>
      <dgm:spPr>
        <a:solidFill>
          <a:srgbClr val="00B0F0"/>
        </a:solidFill>
      </dgm:spPr>
      <dgm:t>
        <a:bodyPr/>
        <a:lstStyle/>
        <a:p>
          <a:pPr rtl="1"/>
          <a:r>
            <a:rPr lang="fa-IR" dirty="0" smtClean="0">
              <a:cs typeface="B Titr" panose="00000700000000000000" pitchFamily="2" charset="-78"/>
            </a:rPr>
            <a:t>سطح1</a:t>
          </a:r>
          <a:endParaRPr lang="fa-IR" dirty="0">
            <a:cs typeface="B Titr" panose="00000700000000000000" pitchFamily="2" charset="-78"/>
          </a:endParaRPr>
        </a:p>
      </dgm:t>
    </dgm:pt>
    <dgm:pt modelId="{EBF1316B-F7C2-4F8E-BBCF-4164DECB4008}" type="parTrans" cxnId="{94334937-576C-4FD8-93E5-6917D3D3DDFA}">
      <dgm:prSet/>
      <dgm:spPr/>
      <dgm:t>
        <a:bodyPr/>
        <a:lstStyle/>
        <a:p>
          <a:pPr rtl="1"/>
          <a:endParaRPr lang="fa-IR"/>
        </a:p>
      </dgm:t>
    </dgm:pt>
    <dgm:pt modelId="{C8A07A76-A388-4836-A769-AC1F209DF993}" type="sibTrans" cxnId="{94334937-576C-4FD8-93E5-6917D3D3DDFA}">
      <dgm:prSet/>
      <dgm:spPr/>
      <dgm:t>
        <a:bodyPr/>
        <a:lstStyle/>
        <a:p>
          <a:pPr rtl="1"/>
          <a:endParaRPr lang="fa-IR"/>
        </a:p>
      </dgm:t>
    </dgm:pt>
    <dgm:pt modelId="{17B4A323-8AB7-4F6B-866D-5BCA8268E9B1}">
      <dgm:prSet phldrT="[Text]" custT="1"/>
      <dgm:spPr>
        <a:solidFill>
          <a:srgbClr val="00B0F0">
            <a:alpha val="90000"/>
          </a:srgbClr>
        </a:solidFill>
      </dgm:spPr>
      <dgm:t>
        <a:bodyPr/>
        <a:lstStyle/>
        <a:p>
          <a:pPr algn="just" rtl="1"/>
          <a:r>
            <a:rPr lang="fa-IR" sz="2400" b="1" dirty="0" smtClean="0">
              <a:cs typeface="B Nazanin" panose="00000400000000000000" pitchFamily="2" charset="-78"/>
            </a:rPr>
            <a:t>اصفهان – تبریز – تربیت مدرس – اصفهان – شهید بهشتی – شیراز - فردوسی مشهد.</a:t>
          </a:r>
          <a:endParaRPr lang="fa-IR" sz="2400" b="1" dirty="0">
            <a:cs typeface="B Nazanin" panose="00000400000000000000" pitchFamily="2" charset="-78"/>
          </a:endParaRPr>
        </a:p>
      </dgm:t>
    </dgm:pt>
    <dgm:pt modelId="{E26C7F9C-90EF-4C34-8906-70D1C1520E81}" type="parTrans" cxnId="{90B53788-93B3-41C5-BA29-22BA157FE378}">
      <dgm:prSet/>
      <dgm:spPr/>
      <dgm:t>
        <a:bodyPr/>
        <a:lstStyle/>
        <a:p>
          <a:pPr rtl="1"/>
          <a:endParaRPr lang="fa-IR"/>
        </a:p>
      </dgm:t>
    </dgm:pt>
    <dgm:pt modelId="{753C1819-8E6B-47A7-A875-D875A6F98590}" type="sibTrans" cxnId="{90B53788-93B3-41C5-BA29-22BA157FE378}">
      <dgm:prSet/>
      <dgm:spPr/>
      <dgm:t>
        <a:bodyPr/>
        <a:lstStyle/>
        <a:p>
          <a:pPr rtl="1"/>
          <a:endParaRPr lang="fa-IR"/>
        </a:p>
      </dgm:t>
    </dgm:pt>
    <dgm:pt modelId="{EB14E377-AEDD-41E6-B17A-A03D8535B0DF}">
      <dgm:prSet phldrT="[Text]"/>
      <dgm:spPr>
        <a:solidFill>
          <a:srgbClr val="00B050"/>
        </a:solidFill>
      </dgm:spPr>
      <dgm:t>
        <a:bodyPr/>
        <a:lstStyle/>
        <a:p>
          <a:pPr rtl="1"/>
          <a:r>
            <a:rPr lang="fa-IR" dirty="0" smtClean="0">
              <a:cs typeface="B Titr" panose="00000700000000000000" pitchFamily="2" charset="-78"/>
            </a:rPr>
            <a:t>سطح2</a:t>
          </a:r>
          <a:endParaRPr lang="fa-IR" dirty="0">
            <a:cs typeface="B Titr" panose="00000700000000000000" pitchFamily="2" charset="-78"/>
          </a:endParaRPr>
        </a:p>
      </dgm:t>
    </dgm:pt>
    <dgm:pt modelId="{76FD111E-B775-4EF7-A412-F77ED5BBD30E}" type="parTrans" cxnId="{B069C3C3-9F62-46AC-A828-95BCECA1DB21}">
      <dgm:prSet/>
      <dgm:spPr/>
      <dgm:t>
        <a:bodyPr/>
        <a:lstStyle/>
        <a:p>
          <a:pPr rtl="1"/>
          <a:endParaRPr lang="fa-IR"/>
        </a:p>
      </dgm:t>
    </dgm:pt>
    <dgm:pt modelId="{B545DFD6-5F26-4CDF-8027-326CC3BD8D30}" type="sibTrans" cxnId="{B069C3C3-9F62-46AC-A828-95BCECA1DB21}">
      <dgm:prSet/>
      <dgm:spPr/>
      <dgm:t>
        <a:bodyPr/>
        <a:lstStyle/>
        <a:p>
          <a:pPr rtl="1"/>
          <a:endParaRPr lang="fa-IR"/>
        </a:p>
      </dgm:t>
    </dgm:pt>
    <dgm:pt modelId="{C7C02F22-D989-4EC8-8107-2A53217D063C}">
      <dgm:prSet phldrT="[Text]" custT="1"/>
      <dgm:spPr>
        <a:solidFill>
          <a:srgbClr val="00B050">
            <a:alpha val="90000"/>
          </a:srgbClr>
        </a:solidFill>
      </dgm:spPr>
      <dgm:t>
        <a:bodyPr/>
        <a:lstStyle/>
        <a:p>
          <a:pPr algn="just" rtl="1"/>
          <a:r>
            <a:rPr lang="fa-IR" sz="1800" b="1" dirty="0" smtClean="0">
              <a:cs typeface="B Nazanin" panose="00000400000000000000" pitchFamily="2" charset="-78"/>
            </a:rPr>
            <a:t>ارومیه – الزهرا (س) – بوعلی‌سینا – بیرجند – خوارزمی – رازی – زنجان – سیستان و بلوچستان – شهید چمران اهواز – شهید باهنر کرمان – کاشان - گیلان – یزد.</a:t>
          </a:r>
          <a:endParaRPr lang="fa-IR" sz="1800" b="1" dirty="0">
            <a:cs typeface="B Nazanin" panose="00000400000000000000" pitchFamily="2" charset="-78"/>
          </a:endParaRPr>
        </a:p>
      </dgm:t>
    </dgm:pt>
    <dgm:pt modelId="{9801A1E4-F7A8-4B5D-B966-16B46F9FA173}" type="parTrans" cxnId="{8186080D-0BC0-4B20-9F86-F46367CBCCB4}">
      <dgm:prSet/>
      <dgm:spPr/>
      <dgm:t>
        <a:bodyPr/>
        <a:lstStyle/>
        <a:p>
          <a:pPr rtl="1"/>
          <a:endParaRPr lang="fa-IR"/>
        </a:p>
      </dgm:t>
    </dgm:pt>
    <dgm:pt modelId="{51B6E706-799D-4128-A86B-6AB60DD843CE}" type="sibTrans" cxnId="{8186080D-0BC0-4B20-9F86-F46367CBCCB4}">
      <dgm:prSet/>
      <dgm:spPr/>
      <dgm:t>
        <a:bodyPr/>
        <a:lstStyle/>
        <a:p>
          <a:pPr rtl="1"/>
          <a:endParaRPr lang="fa-IR"/>
        </a:p>
      </dgm:t>
    </dgm:pt>
    <dgm:pt modelId="{AB3F749E-7DE6-4EE4-9BF9-E8045C616B50}">
      <dgm:prSet phldrT="[Text]"/>
      <dgm:spPr>
        <a:solidFill>
          <a:srgbClr val="FF0000"/>
        </a:solidFill>
      </dgm:spPr>
      <dgm:t>
        <a:bodyPr/>
        <a:lstStyle/>
        <a:p>
          <a:pPr rtl="1"/>
          <a:r>
            <a:rPr lang="fa-IR" dirty="0" smtClean="0">
              <a:cs typeface="B Titr" panose="00000700000000000000" pitchFamily="2" charset="-78"/>
            </a:rPr>
            <a:t>سطح3</a:t>
          </a:r>
          <a:endParaRPr lang="fa-IR" dirty="0">
            <a:cs typeface="B Titr" panose="00000700000000000000" pitchFamily="2" charset="-78"/>
          </a:endParaRPr>
        </a:p>
      </dgm:t>
    </dgm:pt>
    <dgm:pt modelId="{00032A24-5B2D-4DB9-8286-6A2A224D202A}" type="parTrans" cxnId="{BC43224C-B789-43DD-B0B7-B905F6990818}">
      <dgm:prSet/>
      <dgm:spPr/>
      <dgm:t>
        <a:bodyPr/>
        <a:lstStyle/>
        <a:p>
          <a:pPr rtl="1"/>
          <a:endParaRPr lang="fa-IR"/>
        </a:p>
      </dgm:t>
    </dgm:pt>
    <dgm:pt modelId="{E2FBBA3E-BDC3-4602-BF18-F79A68EF9E68}" type="sibTrans" cxnId="{BC43224C-B789-43DD-B0B7-B905F6990818}">
      <dgm:prSet/>
      <dgm:spPr/>
      <dgm:t>
        <a:bodyPr/>
        <a:lstStyle/>
        <a:p>
          <a:pPr rtl="1"/>
          <a:endParaRPr lang="fa-IR"/>
        </a:p>
      </dgm:t>
    </dgm:pt>
    <dgm:pt modelId="{9A64B756-5DED-4C81-BFEA-C6591AE172EB}">
      <dgm:prSet phldrT="[Text]" custT="1"/>
      <dgm:spPr>
        <a:solidFill>
          <a:srgbClr val="FF0000">
            <a:alpha val="90000"/>
          </a:srgbClr>
        </a:solidFill>
      </dgm:spPr>
      <dgm:t>
        <a:bodyPr/>
        <a:lstStyle/>
        <a:p>
          <a:pPr algn="just" rtl="1"/>
          <a:r>
            <a:rPr lang="fa-IR" sz="1600" b="1" dirty="0" smtClean="0">
              <a:cs typeface="B Nazanin" panose="00000400000000000000" pitchFamily="2" charset="-78"/>
            </a:rPr>
            <a:t>اراک – ایلام – بجنورد – بین المللی امام خمینی (ره) – حکیم سبزواری – خلیج فارس – دامغان – زابل – شهرکرد – شهید مدنی – قم – گلستان _ ولی‌عصر (عج) رفسنجان –کردستان – لرستان – هرمزگان – یاسوج.</a:t>
          </a:r>
          <a:endParaRPr lang="fa-IR" sz="1600" b="1" dirty="0">
            <a:cs typeface="B Nazanin" panose="00000400000000000000" pitchFamily="2" charset="-78"/>
          </a:endParaRPr>
        </a:p>
      </dgm:t>
    </dgm:pt>
    <dgm:pt modelId="{1093A995-1F55-4AC5-A491-8AFD19C7A665}" type="parTrans" cxnId="{37BBBB12-764B-440F-B811-33B75BAF413C}">
      <dgm:prSet/>
      <dgm:spPr/>
      <dgm:t>
        <a:bodyPr/>
        <a:lstStyle/>
        <a:p>
          <a:pPr rtl="1"/>
          <a:endParaRPr lang="fa-IR"/>
        </a:p>
      </dgm:t>
    </dgm:pt>
    <dgm:pt modelId="{4FA873A3-173F-4BC5-9B88-8108050DF31D}" type="sibTrans" cxnId="{37BBBB12-764B-440F-B811-33B75BAF413C}">
      <dgm:prSet/>
      <dgm:spPr/>
      <dgm:t>
        <a:bodyPr/>
        <a:lstStyle/>
        <a:p>
          <a:pPr rtl="1"/>
          <a:endParaRPr lang="fa-IR"/>
        </a:p>
      </dgm:t>
    </dgm:pt>
    <dgm:pt modelId="{4A854B82-A8FE-41E3-BF7E-25ED214F4675}">
      <dgm:prSet/>
      <dgm:spPr>
        <a:solidFill>
          <a:srgbClr val="FFC000"/>
        </a:solidFill>
      </dgm:spPr>
      <dgm:t>
        <a:bodyPr/>
        <a:lstStyle/>
        <a:p>
          <a:pPr rtl="1"/>
          <a:r>
            <a:rPr lang="fa-IR" dirty="0" smtClean="0">
              <a:cs typeface="B Titr" panose="00000700000000000000" pitchFamily="2" charset="-78"/>
            </a:rPr>
            <a:t>سطح4</a:t>
          </a:r>
          <a:endParaRPr lang="fa-IR" dirty="0">
            <a:cs typeface="B Titr" panose="00000700000000000000" pitchFamily="2" charset="-78"/>
          </a:endParaRPr>
        </a:p>
      </dgm:t>
    </dgm:pt>
    <dgm:pt modelId="{80A78BFF-C362-48C4-AE6B-5DF9BF199AAB}" type="parTrans" cxnId="{00D83664-FAF4-4DA8-B7B0-3DC61D5A56C0}">
      <dgm:prSet/>
      <dgm:spPr/>
      <dgm:t>
        <a:bodyPr/>
        <a:lstStyle/>
        <a:p>
          <a:pPr rtl="1"/>
          <a:endParaRPr lang="fa-IR"/>
        </a:p>
      </dgm:t>
    </dgm:pt>
    <dgm:pt modelId="{6D7D5D53-93AD-43DC-9BF0-BA3B0ACD8212}" type="sibTrans" cxnId="{00D83664-FAF4-4DA8-B7B0-3DC61D5A56C0}">
      <dgm:prSet/>
      <dgm:spPr/>
      <dgm:t>
        <a:bodyPr/>
        <a:lstStyle/>
        <a:p>
          <a:pPr rtl="1"/>
          <a:endParaRPr lang="fa-IR"/>
        </a:p>
      </dgm:t>
    </dgm:pt>
    <dgm:pt modelId="{0EFE9C69-091B-4ED4-8557-5EBF9C376783}">
      <dgm:prSet custT="1"/>
      <dgm:spPr>
        <a:solidFill>
          <a:srgbClr val="FFC000">
            <a:alpha val="90000"/>
          </a:srgbClr>
        </a:solidFill>
      </dgm:spPr>
      <dgm:t>
        <a:bodyPr/>
        <a:lstStyle/>
        <a:p>
          <a:pPr algn="just" rtl="1"/>
          <a:r>
            <a:rPr lang="fa-IR" sz="1600" b="1" dirty="0" smtClean="0">
              <a:cs typeface="B Nazanin" panose="00000400000000000000" pitchFamily="2" charset="-78"/>
            </a:rPr>
            <a:t>آیت‌الله حائری میبد – بزرگمهر قائنات – تربت حیدریه – حضرت معصومه (س) – سلمان فارسی کازرون – سید جمال الدین اسدآبادی – کوثر بجنورد – ملایر – نهاوند – نیشابور.</a:t>
          </a:r>
          <a:endParaRPr lang="fa-IR" sz="1600" b="1" dirty="0">
            <a:cs typeface="B Nazanin" panose="00000400000000000000" pitchFamily="2" charset="-78"/>
          </a:endParaRPr>
        </a:p>
      </dgm:t>
    </dgm:pt>
    <dgm:pt modelId="{0BE14E50-2A55-448F-A337-A8C0E1F7A4C4}" type="parTrans" cxnId="{0AABFBA8-E5E2-4500-BBB2-C7BD74811861}">
      <dgm:prSet/>
      <dgm:spPr/>
      <dgm:t>
        <a:bodyPr/>
        <a:lstStyle/>
        <a:p>
          <a:pPr rtl="1"/>
          <a:endParaRPr lang="fa-IR"/>
        </a:p>
      </dgm:t>
    </dgm:pt>
    <dgm:pt modelId="{DFB92A98-DAE3-413A-98D4-93A55D02CBFF}" type="sibTrans" cxnId="{0AABFBA8-E5E2-4500-BBB2-C7BD74811861}">
      <dgm:prSet/>
      <dgm:spPr/>
      <dgm:t>
        <a:bodyPr/>
        <a:lstStyle/>
        <a:p>
          <a:pPr rtl="1"/>
          <a:endParaRPr lang="fa-IR"/>
        </a:p>
      </dgm:t>
    </dgm:pt>
    <dgm:pt modelId="{2AAFF9D2-D1FB-4788-ACDB-2C13EDA7F332}" type="pres">
      <dgm:prSet presAssocID="{132A30B0-9B9B-4F30-922D-204F74DF7DAE}" presName="Name0" presStyleCnt="0">
        <dgm:presLayoutVars>
          <dgm:dir val="rev"/>
          <dgm:animLvl val="lvl"/>
          <dgm:resizeHandles val="exact"/>
        </dgm:presLayoutVars>
      </dgm:prSet>
      <dgm:spPr/>
      <dgm:t>
        <a:bodyPr/>
        <a:lstStyle/>
        <a:p>
          <a:pPr rtl="1"/>
          <a:endParaRPr lang="fa-IR"/>
        </a:p>
      </dgm:t>
    </dgm:pt>
    <dgm:pt modelId="{3B096ABF-B829-4053-B441-BA1AC56D5FFB}" type="pres">
      <dgm:prSet presAssocID="{9E3A4549-498D-4C52-9B66-4E7458CC13FF}" presName="linNode" presStyleCnt="0"/>
      <dgm:spPr/>
    </dgm:pt>
    <dgm:pt modelId="{EF30A3B0-CB9E-4424-A916-464B035FD596}" type="pres">
      <dgm:prSet presAssocID="{9E3A4549-498D-4C52-9B66-4E7458CC13FF}" presName="parentText" presStyleLbl="node1" presStyleIdx="0" presStyleCnt="4">
        <dgm:presLayoutVars>
          <dgm:chMax val="1"/>
          <dgm:bulletEnabled val="1"/>
        </dgm:presLayoutVars>
      </dgm:prSet>
      <dgm:spPr/>
      <dgm:t>
        <a:bodyPr/>
        <a:lstStyle/>
        <a:p>
          <a:pPr rtl="1"/>
          <a:endParaRPr lang="fa-IR"/>
        </a:p>
      </dgm:t>
    </dgm:pt>
    <dgm:pt modelId="{392BACB8-F6A0-4C6E-915D-2A2122DDADD4}" type="pres">
      <dgm:prSet presAssocID="{9E3A4549-498D-4C52-9B66-4E7458CC13FF}" presName="descendantText" presStyleLbl="alignAccFollowNode1" presStyleIdx="0" presStyleCnt="4">
        <dgm:presLayoutVars>
          <dgm:bulletEnabled val="1"/>
        </dgm:presLayoutVars>
      </dgm:prSet>
      <dgm:spPr/>
      <dgm:t>
        <a:bodyPr/>
        <a:lstStyle/>
        <a:p>
          <a:pPr rtl="1"/>
          <a:endParaRPr lang="fa-IR"/>
        </a:p>
      </dgm:t>
    </dgm:pt>
    <dgm:pt modelId="{3CCB8D3B-CE63-4E13-9C40-6B70EADBE403}" type="pres">
      <dgm:prSet presAssocID="{C8A07A76-A388-4836-A769-AC1F209DF993}" presName="sp" presStyleCnt="0"/>
      <dgm:spPr/>
    </dgm:pt>
    <dgm:pt modelId="{7D29BFF1-F6CD-4520-819E-95FFA8626479}" type="pres">
      <dgm:prSet presAssocID="{EB14E377-AEDD-41E6-B17A-A03D8535B0DF}" presName="linNode" presStyleCnt="0"/>
      <dgm:spPr/>
    </dgm:pt>
    <dgm:pt modelId="{B0449DEA-C5B9-4EAB-9800-22D6EF32D45B}" type="pres">
      <dgm:prSet presAssocID="{EB14E377-AEDD-41E6-B17A-A03D8535B0DF}" presName="parentText" presStyleLbl="node1" presStyleIdx="1" presStyleCnt="4">
        <dgm:presLayoutVars>
          <dgm:chMax val="1"/>
          <dgm:bulletEnabled val="1"/>
        </dgm:presLayoutVars>
      </dgm:prSet>
      <dgm:spPr/>
      <dgm:t>
        <a:bodyPr/>
        <a:lstStyle/>
        <a:p>
          <a:pPr rtl="1"/>
          <a:endParaRPr lang="fa-IR"/>
        </a:p>
      </dgm:t>
    </dgm:pt>
    <dgm:pt modelId="{5FFCDF22-FC2D-434D-A31E-20B81F2E2190}" type="pres">
      <dgm:prSet presAssocID="{EB14E377-AEDD-41E6-B17A-A03D8535B0DF}" presName="descendantText" presStyleLbl="alignAccFollowNode1" presStyleIdx="1" presStyleCnt="4">
        <dgm:presLayoutVars>
          <dgm:bulletEnabled val="1"/>
        </dgm:presLayoutVars>
      </dgm:prSet>
      <dgm:spPr/>
      <dgm:t>
        <a:bodyPr/>
        <a:lstStyle/>
        <a:p>
          <a:pPr rtl="1"/>
          <a:endParaRPr lang="fa-IR"/>
        </a:p>
      </dgm:t>
    </dgm:pt>
    <dgm:pt modelId="{7886A796-FB40-45C7-AE74-D1E718567FB1}" type="pres">
      <dgm:prSet presAssocID="{B545DFD6-5F26-4CDF-8027-326CC3BD8D30}" presName="sp" presStyleCnt="0"/>
      <dgm:spPr/>
    </dgm:pt>
    <dgm:pt modelId="{E2333DEE-BC5C-416A-A523-32FEBC4B0341}" type="pres">
      <dgm:prSet presAssocID="{AB3F749E-7DE6-4EE4-9BF9-E8045C616B50}" presName="linNode" presStyleCnt="0"/>
      <dgm:spPr/>
    </dgm:pt>
    <dgm:pt modelId="{9B89663C-3A6D-4553-936F-8CE0D7378A9D}" type="pres">
      <dgm:prSet presAssocID="{AB3F749E-7DE6-4EE4-9BF9-E8045C616B50}" presName="parentText" presStyleLbl="node1" presStyleIdx="2" presStyleCnt="4">
        <dgm:presLayoutVars>
          <dgm:chMax val="1"/>
          <dgm:bulletEnabled val="1"/>
        </dgm:presLayoutVars>
      </dgm:prSet>
      <dgm:spPr/>
      <dgm:t>
        <a:bodyPr/>
        <a:lstStyle/>
        <a:p>
          <a:pPr rtl="1"/>
          <a:endParaRPr lang="fa-IR"/>
        </a:p>
      </dgm:t>
    </dgm:pt>
    <dgm:pt modelId="{7A52DC98-30F1-4F3F-8C09-4C68564B93F1}" type="pres">
      <dgm:prSet presAssocID="{AB3F749E-7DE6-4EE4-9BF9-E8045C616B50}" presName="descendantText" presStyleLbl="alignAccFollowNode1" presStyleIdx="2" presStyleCnt="4">
        <dgm:presLayoutVars>
          <dgm:bulletEnabled val="1"/>
        </dgm:presLayoutVars>
      </dgm:prSet>
      <dgm:spPr/>
      <dgm:t>
        <a:bodyPr/>
        <a:lstStyle/>
        <a:p>
          <a:pPr rtl="1"/>
          <a:endParaRPr lang="fa-IR"/>
        </a:p>
      </dgm:t>
    </dgm:pt>
    <dgm:pt modelId="{49B806F7-F33F-4C5B-983C-4EB24A90ECD2}" type="pres">
      <dgm:prSet presAssocID="{E2FBBA3E-BDC3-4602-BF18-F79A68EF9E68}" presName="sp" presStyleCnt="0"/>
      <dgm:spPr/>
    </dgm:pt>
    <dgm:pt modelId="{61A1234F-1496-4B03-B182-7A2ED035A999}" type="pres">
      <dgm:prSet presAssocID="{4A854B82-A8FE-41E3-BF7E-25ED214F4675}" presName="linNode" presStyleCnt="0"/>
      <dgm:spPr/>
    </dgm:pt>
    <dgm:pt modelId="{E9BEC80A-DF09-4650-850D-2C0F450BEED2}" type="pres">
      <dgm:prSet presAssocID="{4A854B82-A8FE-41E3-BF7E-25ED214F4675}" presName="parentText" presStyleLbl="node1" presStyleIdx="3" presStyleCnt="4">
        <dgm:presLayoutVars>
          <dgm:chMax val="1"/>
          <dgm:bulletEnabled val="1"/>
        </dgm:presLayoutVars>
      </dgm:prSet>
      <dgm:spPr/>
      <dgm:t>
        <a:bodyPr/>
        <a:lstStyle/>
        <a:p>
          <a:pPr rtl="1"/>
          <a:endParaRPr lang="fa-IR"/>
        </a:p>
      </dgm:t>
    </dgm:pt>
    <dgm:pt modelId="{5890CB92-4876-4440-8625-AE93ACD36130}" type="pres">
      <dgm:prSet presAssocID="{4A854B82-A8FE-41E3-BF7E-25ED214F4675}" presName="descendantText" presStyleLbl="alignAccFollowNode1" presStyleIdx="3" presStyleCnt="4">
        <dgm:presLayoutVars>
          <dgm:bulletEnabled val="1"/>
        </dgm:presLayoutVars>
      </dgm:prSet>
      <dgm:spPr/>
      <dgm:t>
        <a:bodyPr/>
        <a:lstStyle/>
        <a:p>
          <a:pPr rtl="1"/>
          <a:endParaRPr lang="fa-IR"/>
        </a:p>
      </dgm:t>
    </dgm:pt>
  </dgm:ptLst>
  <dgm:cxnLst>
    <dgm:cxn modelId="{25CC61C1-3E9C-40CD-820B-2B788BD85053}" type="presOf" srcId="{EB14E377-AEDD-41E6-B17A-A03D8535B0DF}" destId="{B0449DEA-C5B9-4EAB-9800-22D6EF32D45B}" srcOrd="0" destOrd="0" presId="urn:microsoft.com/office/officeart/2005/8/layout/vList5"/>
    <dgm:cxn modelId="{78529850-7F86-452D-B34E-22DC4B3A41ED}" type="presOf" srcId="{9A64B756-5DED-4C81-BFEA-C6591AE172EB}" destId="{7A52DC98-30F1-4F3F-8C09-4C68564B93F1}" srcOrd="0" destOrd="0" presId="urn:microsoft.com/office/officeart/2005/8/layout/vList5"/>
    <dgm:cxn modelId="{94334937-576C-4FD8-93E5-6917D3D3DDFA}" srcId="{132A30B0-9B9B-4F30-922D-204F74DF7DAE}" destId="{9E3A4549-498D-4C52-9B66-4E7458CC13FF}" srcOrd="0" destOrd="0" parTransId="{EBF1316B-F7C2-4F8E-BBCF-4164DECB4008}" sibTransId="{C8A07A76-A388-4836-A769-AC1F209DF993}"/>
    <dgm:cxn modelId="{A85AEC82-0316-4FA9-A3FA-FD554C7C4C75}" type="presOf" srcId="{4A854B82-A8FE-41E3-BF7E-25ED214F4675}" destId="{E9BEC80A-DF09-4650-850D-2C0F450BEED2}" srcOrd="0" destOrd="0" presId="urn:microsoft.com/office/officeart/2005/8/layout/vList5"/>
    <dgm:cxn modelId="{1CB5C5F5-2E69-41B8-9177-9A43AB4151BA}" type="presOf" srcId="{17B4A323-8AB7-4F6B-866D-5BCA8268E9B1}" destId="{392BACB8-F6A0-4C6E-915D-2A2122DDADD4}" srcOrd="0" destOrd="0" presId="urn:microsoft.com/office/officeart/2005/8/layout/vList5"/>
    <dgm:cxn modelId="{0AABFBA8-E5E2-4500-BBB2-C7BD74811861}" srcId="{4A854B82-A8FE-41E3-BF7E-25ED214F4675}" destId="{0EFE9C69-091B-4ED4-8557-5EBF9C376783}" srcOrd="0" destOrd="0" parTransId="{0BE14E50-2A55-448F-A337-A8C0E1F7A4C4}" sibTransId="{DFB92A98-DAE3-413A-98D4-93A55D02CBFF}"/>
    <dgm:cxn modelId="{68843728-D2FD-487A-91F5-7A82399602BC}" type="presOf" srcId="{9E3A4549-498D-4C52-9B66-4E7458CC13FF}" destId="{EF30A3B0-CB9E-4424-A916-464B035FD596}" srcOrd="0" destOrd="0" presId="urn:microsoft.com/office/officeart/2005/8/layout/vList5"/>
    <dgm:cxn modelId="{8186080D-0BC0-4B20-9F86-F46367CBCCB4}" srcId="{EB14E377-AEDD-41E6-B17A-A03D8535B0DF}" destId="{C7C02F22-D989-4EC8-8107-2A53217D063C}" srcOrd="0" destOrd="0" parTransId="{9801A1E4-F7A8-4B5D-B966-16B46F9FA173}" sibTransId="{51B6E706-799D-4128-A86B-6AB60DD843CE}"/>
    <dgm:cxn modelId="{BC43224C-B789-43DD-B0B7-B905F6990818}" srcId="{132A30B0-9B9B-4F30-922D-204F74DF7DAE}" destId="{AB3F749E-7DE6-4EE4-9BF9-E8045C616B50}" srcOrd="2" destOrd="0" parTransId="{00032A24-5B2D-4DB9-8286-6A2A224D202A}" sibTransId="{E2FBBA3E-BDC3-4602-BF18-F79A68EF9E68}"/>
    <dgm:cxn modelId="{B069C3C3-9F62-46AC-A828-95BCECA1DB21}" srcId="{132A30B0-9B9B-4F30-922D-204F74DF7DAE}" destId="{EB14E377-AEDD-41E6-B17A-A03D8535B0DF}" srcOrd="1" destOrd="0" parTransId="{76FD111E-B775-4EF7-A412-F77ED5BBD30E}" sibTransId="{B545DFD6-5F26-4CDF-8027-326CC3BD8D30}"/>
    <dgm:cxn modelId="{05834412-2409-4F08-927F-A6BEE42B5D85}" type="presOf" srcId="{132A30B0-9B9B-4F30-922D-204F74DF7DAE}" destId="{2AAFF9D2-D1FB-4788-ACDB-2C13EDA7F332}" srcOrd="0" destOrd="0" presId="urn:microsoft.com/office/officeart/2005/8/layout/vList5"/>
    <dgm:cxn modelId="{90B53788-93B3-41C5-BA29-22BA157FE378}" srcId="{9E3A4549-498D-4C52-9B66-4E7458CC13FF}" destId="{17B4A323-8AB7-4F6B-866D-5BCA8268E9B1}" srcOrd="0" destOrd="0" parTransId="{E26C7F9C-90EF-4C34-8906-70D1C1520E81}" sibTransId="{753C1819-8E6B-47A7-A875-D875A6F98590}"/>
    <dgm:cxn modelId="{DF29E0D1-D31E-4FA0-92C4-0B96CD003B8C}" type="presOf" srcId="{AB3F749E-7DE6-4EE4-9BF9-E8045C616B50}" destId="{9B89663C-3A6D-4553-936F-8CE0D7378A9D}" srcOrd="0" destOrd="0" presId="urn:microsoft.com/office/officeart/2005/8/layout/vList5"/>
    <dgm:cxn modelId="{5754E956-5F07-4302-8645-675A2077931A}" type="presOf" srcId="{C7C02F22-D989-4EC8-8107-2A53217D063C}" destId="{5FFCDF22-FC2D-434D-A31E-20B81F2E2190}" srcOrd="0" destOrd="0" presId="urn:microsoft.com/office/officeart/2005/8/layout/vList5"/>
    <dgm:cxn modelId="{1724B1D8-2D18-480E-8827-3CBEB54C285B}" type="presOf" srcId="{0EFE9C69-091B-4ED4-8557-5EBF9C376783}" destId="{5890CB92-4876-4440-8625-AE93ACD36130}" srcOrd="0" destOrd="0" presId="urn:microsoft.com/office/officeart/2005/8/layout/vList5"/>
    <dgm:cxn modelId="{37BBBB12-764B-440F-B811-33B75BAF413C}" srcId="{AB3F749E-7DE6-4EE4-9BF9-E8045C616B50}" destId="{9A64B756-5DED-4C81-BFEA-C6591AE172EB}" srcOrd="0" destOrd="0" parTransId="{1093A995-1F55-4AC5-A491-8AFD19C7A665}" sibTransId="{4FA873A3-173F-4BC5-9B88-8108050DF31D}"/>
    <dgm:cxn modelId="{00D83664-FAF4-4DA8-B7B0-3DC61D5A56C0}" srcId="{132A30B0-9B9B-4F30-922D-204F74DF7DAE}" destId="{4A854B82-A8FE-41E3-BF7E-25ED214F4675}" srcOrd="3" destOrd="0" parTransId="{80A78BFF-C362-48C4-AE6B-5DF9BF199AAB}" sibTransId="{6D7D5D53-93AD-43DC-9BF0-BA3B0ACD8212}"/>
    <dgm:cxn modelId="{7C49E23E-72E9-411E-8C95-9F88EE671F31}" type="presParOf" srcId="{2AAFF9D2-D1FB-4788-ACDB-2C13EDA7F332}" destId="{3B096ABF-B829-4053-B441-BA1AC56D5FFB}" srcOrd="0" destOrd="0" presId="urn:microsoft.com/office/officeart/2005/8/layout/vList5"/>
    <dgm:cxn modelId="{D03F7B16-340F-4F4C-8E77-F06C77D43A31}" type="presParOf" srcId="{3B096ABF-B829-4053-B441-BA1AC56D5FFB}" destId="{EF30A3B0-CB9E-4424-A916-464B035FD596}" srcOrd="0" destOrd="0" presId="urn:microsoft.com/office/officeart/2005/8/layout/vList5"/>
    <dgm:cxn modelId="{5E482B56-81DE-4B3F-B43E-3CF8403407D3}" type="presParOf" srcId="{3B096ABF-B829-4053-B441-BA1AC56D5FFB}" destId="{392BACB8-F6A0-4C6E-915D-2A2122DDADD4}" srcOrd="1" destOrd="0" presId="urn:microsoft.com/office/officeart/2005/8/layout/vList5"/>
    <dgm:cxn modelId="{CD27EED8-0B12-4FEE-A496-4AA5D59F0E2E}" type="presParOf" srcId="{2AAFF9D2-D1FB-4788-ACDB-2C13EDA7F332}" destId="{3CCB8D3B-CE63-4E13-9C40-6B70EADBE403}" srcOrd="1" destOrd="0" presId="urn:microsoft.com/office/officeart/2005/8/layout/vList5"/>
    <dgm:cxn modelId="{B2BF88AC-A023-42BC-8399-65AD2FFC6297}" type="presParOf" srcId="{2AAFF9D2-D1FB-4788-ACDB-2C13EDA7F332}" destId="{7D29BFF1-F6CD-4520-819E-95FFA8626479}" srcOrd="2" destOrd="0" presId="urn:microsoft.com/office/officeart/2005/8/layout/vList5"/>
    <dgm:cxn modelId="{D3DA5016-971D-4E33-B33F-FC40AA336A19}" type="presParOf" srcId="{7D29BFF1-F6CD-4520-819E-95FFA8626479}" destId="{B0449DEA-C5B9-4EAB-9800-22D6EF32D45B}" srcOrd="0" destOrd="0" presId="urn:microsoft.com/office/officeart/2005/8/layout/vList5"/>
    <dgm:cxn modelId="{3AE4528C-5F44-477C-8971-84055A64D47B}" type="presParOf" srcId="{7D29BFF1-F6CD-4520-819E-95FFA8626479}" destId="{5FFCDF22-FC2D-434D-A31E-20B81F2E2190}" srcOrd="1" destOrd="0" presId="urn:microsoft.com/office/officeart/2005/8/layout/vList5"/>
    <dgm:cxn modelId="{D41AA2C6-A6AC-4E35-9309-8A8307A43C14}" type="presParOf" srcId="{2AAFF9D2-D1FB-4788-ACDB-2C13EDA7F332}" destId="{7886A796-FB40-45C7-AE74-D1E718567FB1}" srcOrd="3" destOrd="0" presId="urn:microsoft.com/office/officeart/2005/8/layout/vList5"/>
    <dgm:cxn modelId="{9A901B69-8FBB-42B1-A0B1-1A69B2993F40}" type="presParOf" srcId="{2AAFF9D2-D1FB-4788-ACDB-2C13EDA7F332}" destId="{E2333DEE-BC5C-416A-A523-32FEBC4B0341}" srcOrd="4" destOrd="0" presId="urn:microsoft.com/office/officeart/2005/8/layout/vList5"/>
    <dgm:cxn modelId="{AB4EE012-CAE0-4DC3-A9FD-892A256B90F9}" type="presParOf" srcId="{E2333DEE-BC5C-416A-A523-32FEBC4B0341}" destId="{9B89663C-3A6D-4553-936F-8CE0D7378A9D}" srcOrd="0" destOrd="0" presId="urn:microsoft.com/office/officeart/2005/8/layout/vList5"/>
    <dgm:cxn modelId="{6FA7E564-424E-446C-A89A-02AC546F5436}" type="presParOf" srcId="{E2333DEE-BC5C-416A-A523-32FEBC4B0341}" destId="{7A52DC98-30F1-4F3F-8C09-4C68564B93F1}" srcOrd="1" destOrd="0" presId="urn:microsoft.com/office/officeart/2005/8/layout/vList5"/>
    <dgm:cxn modelId="{67F6F41A-2EB8-4F16-BF8C-055A8721C65B}" type="presParOf" srcId="{2AAFF9D2-D1FB-4788-ACDB-2C13EDA7F332}" destId="{49B806F7-F33F-4C5B-983C-4EB24A90ECD2}" srcOrd="5" destOrd="0" presId="urn:microsoft.com/office/officeart/2005/8/layout/vList5"/>
    <dgm:cxn modelId="{A7F18088-820D-413E-8D94-1347B58BC1D3}" type="presParOf" srcId="{2AAFF9D2-D1FB-4788-ACDB-2C13EDA7F332}" destId="{61A1234F-1496-4B03-B182-7A2ED035A999}" srcOrd="6" destOrd="0" presId="urn:microsoft.com/office/officeart/2005/8/layout/vList5"/>
    <dgm:cxn modelId="{8B2FFECE-46CF-4D4A-BD73-8C8121297D56}" type="presParOf" srcId="{61A1234F-1496-4B03-B182-7A2ED035A999}" destId="{E9BEC80A-DF09-4650-850D-2C0F450BEED2}" srcOrd="0" destOrd="0" presId="urn:microsoft.com/office/officeart/2005/8/layout/vList5"/>
    <dgm:cxn modelId="{F1353EDD-BE5B-4B54-9709-A5C4C3BD2AC4}" type="presParOf" srcId="{61A1234F-1496-4B03-B182-7A2ED035A999}" destId="{5890CB92-4876-4440-8625-AE93ACD3613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32A30B0-9B9B-4F30-922D-204F74DF7DAE}" type="doc">
      <dgm:prSet loTypeId="urn:microsoft.com/office/officeart/2005/8/layout/vList5" loCatId="list" qsTypeId="urn:microsoft.com/office/officeart/2005/8/quickstyle/simple1" qsCatId="simple" csTypeId="urn:microsoft.com/office/officeart/2005/8/colors/accent1_2" csCatId="accent1" phldr="1"/>
      <dgm:spPr/>
      <dgm:t>
        <a:bodyPr/>
        <a:lstStyle/>
        <a:p>
          <a:pPr rtl="1"/>
          <a:endParaRPr lang="fa-IR"/>
        </a:p>
      </dgm:t>
    </dgm:pt>
    <dgm:pt modelId="{9E3A4549-498D-4C52-9B66-4E7458CC13FF}">
      <dgm:prSet phldrT="[Text]"/>
      <dgm:spPr>
        <a:solidFill>
          <a:srgbClr val="00B0F0"/>
        </a:solidFill>
      </dgm:spPr>
      <dgm:t>
        <a:bodyPr/>
        <a:lstStyle/>
        <a:p>
          <a:pPr rtl="1"/>
          <a:r>
            <a:rPr lang="fa-IR" dirty="0" smtClean="0">
              <a:cs typeface="B Titr" panose="00000700000000000000" pitchFamily="2" charset="-78"/>
            </a:rPr>
            <a:t>سطح1</a:t>
          </a:r>
          <a:endParaRPr lang="fa-IR" dirty="0">
            <a:cs typeface="B Titr" panose="00000700000000000000" pitchFamily="2" charset="-78"/>
          </a:endParaRPr>
        </a:p>
      </dgm:t>
    </dgm:pt>
    <dgm:pt modelId="{EBF1316B-F7C2-4F8E-BBCF-4164DECB4008}" type="parTrans" cxnId="{94334937-576C-4FD8-93E5-6917D3D3DDFA}">
      <dgm:prSet/>
      <dgm:spPr/>
      <dgm:t>
        <a:bodyPr/>
        <a:lstStyle/>
        <a:p>
          <a:pPr rtl="1"/>
          <a:endParaRPr lang="fa-IR"/>
        </a:p>
      </dgm:t>
    </dgm:pt>
    <dgm:pt modelId="{C8A07A76-A388-4836-A769-AC1F209DF993}" type="sibTrans" cxnId="{94334937-576C-4FD8-93E5-6917D3D3DDFA}">
      <dgm:prSet/>
      <dgm:spPr/>
      <dgm:t>
        <a:bodyPr/>
        <a:lstStyle/>
        <a:p>
          <a:pPr rtl="1"/>
          <a:endParaRPr lang="fa-IR"/>
        </a:p>
      </dgm:t>
    </dgm:pt>
    <dgm:pt modelId="{17B4A323-8AB7-4F6B-866D-5BCA8268E9B1}">
      <dgm:prSet phldrT="[Text]" custT="1"/>
      <dgm:spPr>
        <a:solidFill>
          <a:srgbClr val="00B0F0">
            <a:alpha val="90000"/>
          </a:srgbClr>
        </a:solidFill>
      </dgm:spPr>
      <dgm:t>
        <a:bodyPr/>
        <a:lstStyle/>
        <a:p>
          <a:pPr algn="just" rtl="1"/>
          <a:r>
            <a:rPr lang="fa-IR" sz="2400" dirty="0" smtClean="0">
              <a:effectLst/>
              <a:latin typeface="Calibri" panose="020F0502020204030204" pitchFamily="34" charset="0"/>
              <a:ea typeface="Calibri" panose="020F0502020204030204" pitchFamily="34" charset="0"/>
              <a:cs typeface="Arial" panose="020B0604020202020204" pitchFamily="34" charset="0"/>
            </a:rPr>
            <a:t>صنعتی اصفهان – صنعتی امیر کبیر – صنعتی شریف – علامه طباطبائی – علم و صنعت ایران.</a:t>
          </a:r>
          <a:endParaRPr lang="fa-IR" sz="2400" b="1" dirty="0">
            <a:cs typeface="B Nazanin" panose="00000400000000000000" pitchFamily="2" charset="-78"/>
          </a:endParaRPr>
        </a:p>
      </dgm:t>
    </dgm:pt>
    <dgm:pt modelId="{E26C7F9C-90EF-4C34-8906-70D1C1520E81}" type="parTrans" cxnId="{90B53788-93B3-41C5-BA29-22BA157FE378}">
      <dgm:prSet/>
      <dgm:spPr/>
      <dgm:t>
        <a:bodyPr/>
        <a:lstStyle/>
        <a:p>
          <a:pPr rtl="1"/>
          <a:endParaRPr lang="fa-IR"/>
        </a:p>
      </dgm:t>
    </dgm:pt>
    <dgm:pt modelId="{753C1819-8E6B-47A7-A875-D875A6F98590}" type="sibTrans" cxnId="{90B53788-93B3-41C5-BA29-22BA157FE378}">
      <dgm:prSet/>
      <dgm:spPr/>
      <dgm:t>
        <a:bodyPr/>
        <a:lstStyle/>
        <a:p>
          <a:pPr rtl="1"/>
          <a:endParaRPr lang="fa-IR"/>
        </a:p>
      </dgm:t>
    </dgm:pt>
    <dgm:pt modelId="{EB14E377-AEDD-41E6-B17A-A03D8535B0DF}">
      <dgm:prSet phldrT="[Text]"/>
      <dgm:spPr>
        <a:solidFill>
          <a:srgbClr val="00B050"/>
        </a:solidFill>
      </dgm:spPr>
      <dgm:t>
        <a:bodyPr/>
        <a:lstStyle/>
        <a:p>
          <a:pPr rtl="1"/>
          <a:r>
            <a:rPr lang="fa-IR" dirty="0" smtClean="0">
              <a:cs typeface="B Titr" panose="00000700000000000000" pitchFamily="2" charset="-78"/>
            </a:rPr>
            <a:t>سطح2</a:t>
          </a:r>
          <a:endParaRPr lang="fa-IR" dirty="0">
            <a:cs typeface="B Titr" panose="00000700000000000000" pitchFamily="2" charset="-78"/>
          </a:endParaRPr>
        </a:p>
      </dgm:t>
    </dgm:pt>
    <dgm:pt modelId="{76FD111E-B775-4EF7-A412-F77ED5BBD30E}" type="parTrans" cxnId="{B069C3C3-9F62-46AC-A828-95BCECA1DB21}">
      <dgm:prSet/>
      <dgm:spPr/>
      <dgm:t>
        <a:bodyPr/>
        <a:lstStyle/>
        <a:p>
          <a:pPr rtl="1"/>
          <a:endParaRPr lang="fa-IR"/>
        </a:p>
      </dgm:t>
    </dgm:pt>
    <dgm:pt modelId="{B545DFD6-5F26-4CDF-8027-326CC3BD8D30}" type="sibTrans" cxnId="{B069C3C3-9F62-46AC-A828-95BCECA1DB21}">
      <dgm:prSet/>
      <dgm:spPr/>
      <dgm:t>
        <a:bodyPr/>
        <a:lstStyle/>
        <a:p>
          <a:pPr rtl="1"/>
          <a:endParaRPr lang="fa-IR"/>
        </a:p>
      </dgm:t>
    </dgm:pt>
    <dgm:pt modelId="{C7C02F22-D989-4EC8-8107-2A53217D063C}">
      <dgm:prSet phldrT="[Text]" custT="1"/>
      <dgm:spPr>
        <a:solidFill>
          <a:srgbClr val="00B050">
            <a:alpha val="90000"/>
          </a:srgbClr>
        </a:solidFill>
      </dgm:spPr>
      <dgm:t>
        <a:bodyPr/>
        <a:lstStyle/>
        <a:p>
          <a:pPr algn="just" rtl="1"/>
          <a:r>
            <a:rPr lang="fa-IR" sz="1800" dirty="0" smtClean="0">
              <a:effectLst/>
              <a:latin typeface="Calibri" panose="020F0502020204030204" pitchFamily="34" charset="0"/>
              <a:ea typeface="Calibri" panose="020F0502020204030204" pitchFamily="34" charset="0"/>
              <a:cs typeface="Arial" panose="020B0604020202020204" pitchFamily="34" charset="0"/>
            </a:rPr>
            <a:t>صنعتی خواجه نصیرالدین طوسی – علوم کشاورزی و منابع طبیعی گرگان – صنعتی بابل – صنعتی سهند تبریز – هنر.</a:t>
          </a:r>
          <a:endParaRPr lang="fa-IR" sz="1800" b="1" dirty="0">
            <a:cs typeface="B Nazanin" panose="00000400000000000000" pitchFamily="2" charset="-78"/>
          </a:endParaRPr>
        </a:p>
      </dgm:t>
    </dgm:pt>
    <dgm:pt modelId="{9801A1E4-F7A8-4B5D-B966-16B46F9FA173}" type="parTrans" cxnId="{8186080D-0BC0-4B20-9F86-F46367CBCCB4}">
      <dgm:prSet/>
      <dgm:spPr/>
      <dgm:t>
        <a:bodyPr/>
        <a:lstStyle/>
        <a:p>
          <a:pPr rtl="1"/>
          <a:endParaRPr lang="fa-IR"/>
        </a:p>
      </dgm:t>
    </dgm:pt>
    <dgm:pt modelId="{51B6E706-799D-4128-A86B-6AB60DD843CE}" type="sibTrans" cxnId="{8186080D-0BC0-4B20-9F86-F46367CBCCB4}">
      <dgm:prSet/>
      <dgm:spPr/>
      <dgm:t>
        <a:bodyPr/>
        <a:lstStyle/>
        <a:p>
          <a:pPr rtl="1"/>
          <a:endParaRPr lang="fa-IR"/>
        </a:p>
      </dgm:t>
    </dgm:pt>
    <dgm:pt modelId="{AB3F749E-7DE6-4EE4-9BF9-E8045C616B50}">
      <dgm:prSet phldrT="[Text]"/>
      <dgm:spPr>
        <a:solidFill>
          <a:srgbClr val="FF0000"/>
        </a:solidFill>
      </dgm:spPr>
      <dgm:t>
        <a:bodyPr/>
        <a:lstStyle/>
        <a:p>
          <a:pPr rtl="1"/>
          <a:r>
            <a:rPr lang="fa-IR" dirty="0" smtClean="0">
              <a:cs typeface="B Titr" panose="00000700000000000000" pitchFamily="2" charset="-78"/>
            </a:rPr>
            <a:t>سطح3</a:t>
          </a:r>
          <a:endParaRPr lang="fa-IR" dirty="0">
            <a:cs typeface="B Titr" panose="00000700000000000000" pitchFamily="2" charset="-78"/>
          </a:endParaRPr>
        </a:p>
      </dgm:t>
    </dgm:pt>
    <dgm:pt modelId="{00032A24-5B2D-4DB9-8286-6A2A224D202A}" type="parTrans" cxnId="{BC43224C-B789-43DD-B0B7-B905F6990818}">
      <dgm:prSet/>
      <dgm:spPr/>
      <dgm:t>
        <a:bodyPr/>
        <a:lstStyle/>
        <a:p>
          <a:pPr rtl="1"/>
          <a:endParaRPr lang="fa-IR"/>
        </a:p>
      </dgm:t>
    </dgm:pt>
    <dgm:pt modelId="{E2FBBA3E-BDC3-4602-BF18-F79A68EF9E68}" type="sibTrans" cxnId="{BC43224C-B789-43DD-B0B7-B905F6990818}">
      <dgm:prSet/>
      <dgm:spPr/>
      <dgm:t>
        <a:bodyPr/>
        <a:lstStyle/>
        <a:p>
          <a:pPr rtl="1"/>
          <a:endParaRPr lang="fa-IR"/>
        </a:p>
      </dgm:t>
    </dgm:pt>
    <dgm:pt modelId="{9A64B756-5DED-4C81-BFEA-C6591AE172EB}">
      <dgm:prSet phldrT="[Text]" custT="1"/>
      <dgm:spPr>
        <a:solidFill>
          <a:srgbClr val="FF0000">
            <a:alpha val="90000"/>
          </a:srgbClr>
        </a:solidFill>
      </dgm:spPr>
      <dgm:t>
        <a:bodyPr/>
        <a:lstStyle/>
        <a:p>
          <a:pPr algn="just" rtl="1"/>
          <a:r>
            <a:rPr lang="fa-IR" sz="2000" dirty="0" smtClean="0">
              <a:effectLst/>
              <a:latin typeface="Calibri" panose="020F0502020204030204" pitchFamily="34" charset="0"/>
              <a:ea typeface="Calibri" panose="020F0502020204030204" pitchFamily="34" charset="0"/>
              <a:cs typeface="Arial" panose="020B0604020202020204" pitchFamily="34" charset="0"/>
            </a:rPr>
            <a:t>تحصیلات تکمیلی صنعتی و فنّاوری پیشرفته – صنعتی جندی‌شاپور – هنر اسلامی تبریز – هنر اصفهان.</a:t>
          </a:r>
          <a:endParaRPr lang="fa-IR" sz="2000" dirty="0">
            <a:effectLst/>
            <a:latin typeface="Calibri" panose="020F0502020204030204" pitchFamily="34" charset="0"/>
            <a:ea typeface="Calibri" panose="020F0502020204030204" pitchFamily="34" charset="0"/>
            <a:cs typeface="Arial" panose="020B0604020202020204" pitchFamily="34" charset="0"/>
          </a:endParaRPr>
        </a:p>
      </dgm:t>
    </dgm:pt>
    <dgm:pt modelId="{1093A995-1F55-4AC5-A491-8AFD19C7A665}" type="parTrans" cxnId="{37BBBB12-764B-440F-B811-33B75BAF413C}">
      <dgm:prSet/>
      <dgm:spPr/>
      <dgm:t>
        <a:bodyPr/>
        <a:lstStyle/>
        <a:p>
          <a:pPr rtl="1"/>
          <a:endParaRPr lang="fa-IR"/>
        </a:p>
      </dgm:t>
    </dgm:pt>
    <dgm:pt modelId="{4FA873A3-173F-4BC5-9B88-8108050DF31D}" type="sibTrans" cxnId="{37BBBB12-764B-440F-B811-33B75BAF413C}">
      <dgm:prSet/>
      <dgm:spPr/>
      <dgm:t>
        <a:bodyPr/>
        <a:lstStyle/>
        <a:p>
          <a:pPr rtl="1"/>
          <a:endParaRPr lang="fa-IR"/>
        </a:p>
      </dgm:t>
    </dgm:pt>
    <dgm:pt modelId="{4A854B82-A8FE-41E3-BF7E-25ED214F4675}">
      <dgm:prSet/>
      <dgm:spPr>
        <a:solidFill>
          <a:srgbClr val="FFC000"/>
        </a:solidFill>
      </dgm:spPr>
      <dgm:t>
        <a:bodyPr/>
        <a:lstStyle/>
        <a:p>
          <a:pPr rtl="1"/>
          <a:r>
            <a:rPr lang="fa-IR" dirty="0" smtClean="0">
              <a:cs typeface="B Titr" panose="00000700000000000000" pitchFamily="2" charset="-78"/>
            </a:rPr>
            <a:t>سطح4</a:t>
          </a:r>
          <a:endParaRPr lang="fa-IR" dirty="0">
            <a:cs typeface="B Titr" panose="00000700000000000000" pitchFamily="2" charset="-78"/>
          </a:endParaRPr>
        </a:p>
      </dgm:t>
    </dgm:pt>
    <dgm:pt modelId="{80A78BFF-C362-48C4-AE6B-5DF9BF199AAB}" type="parTrans" cxnId="{00D83664-FAF4-4DA8-B7B0-3DC61D5A56C0}">
      <dgm:prSet/>
      <dgm:spPr/>
      <dgm:t>
        <a:bodyPr/>
        <a:lstStyle/>
        <a:p>
          <a:pPr rtl="1"/>
          <a:endParaRPr lang="fa-IR"/>
        </a:p>
      </dgm:t>
    </dgm:pt>
    <dgm:pt modelId="{6D7D5D53-93AD-43DC-9BF0-BA3B0ACD8212}" type="sibTrans" cxnId="{00D83664-FAF4-4DA8-B7B0-3DC61D5A56C0}">
      <dgm:prSet/>
      <dgm:spPr/>
      <dgm:t>
        <a:bodyPr/>
        <a:lstStyle/>
        <a:p>
          <a:pPr rtl="1"/>
          <a:endParaRPr lang="fa-IR"/>
        </a:p>
      </dgm:t>
    </dgm:pt>
    <dgm:pt modelId="{0EFE9C69-091B-4ED4-8557-5EBF9C376783}">
      <dgm:prSet custT="1"/>
      <dgm:spPr>
        <a:solidFill>
          <a:srgbClr val="FFC000">
            <a:alpha val="90000"/>
          </a:srgbClr>
        </a:solidFill>
      </dgm:spPr>
      <dgm:t>
        <a:bodyPr/>
        <a:lstStyle/>
        <a:p>
          <a:pPr algn="just" rtl="1"/>
          <a:r>
            <a:rPr lang="fa-IR" sz="2400" dirty="0" smtClean="0">
              <a:effectLst/>
              <a:latin typeface="Calibri" panose="020F0502020204030204" pitchFamily="34" charset="0"/>
              <a:ea typeface="Calibri" panose="020F0502020204030204" pitchFamily="34" charset="0"/>
              <a:cs typeface="Arial" panose="020B0604020202020204" pitchFamily="34" charset="0"/>
            </a:rPr>
            <a:t>صنعتی قم – صنعتی کرمانشاه – فنّاوری‌های نوین قوچان – هنر شیراز</a:t>
          </a:r>
          <a:r>
            <a:rPr lang="fa-IR" sz="1600" dirty="0" smtClean="0">
              <a:effectLst/>
              <a:latin typeface="Calibri" panose="020F0502020204030204" pitchFamily="34" charset="0"/>
              <a:ea typeface="Calibri" panose="020F0502020204030204" pitchFamily="34" charset="0"/>
              <a:cs typeface="Arial" panose="020B0604020202020204" pitchFamily="34" charset="0"/>
            </a:rPr>
            <a:t>.</a:t>
          </a:r>
          <a:endParaRPr lang="fa-IR" sz="1600" b="1" dirty="0">
            <a:cs typeface="B Nazanin" panose="00000400000000000000" pitchFamily="2" charset="-78"/>
          </a:endParaRPr>
        </a:p>
      </dgm:t>
    </dgm:pt>
    <dgm:pt modelId="{0BE14E50-2A55-448F-A337-A8C0E1F7A4C4}" type="parTrans" cxnId="{0AABFBA8-E5E2-4500-BBB2-C7BD74811861}">
      <dgm:prSet/>
      <dgm:spPr/>
      <dgm:t>
        <a:bodyPr/>
        <a:lstStyle/>
        <a:p>
          <a:pPr rtl="1"/>
          <a:endParaRPr lang="fa-IR"/>
        </a:p>
      </dgm:t>
    </dgm:pt>
    <dgm:pt modelId="{DFB92A98-DAE3-413A-98D4-93A55D02CBFF}" type="sibTrans" cxnId="{0AABFBA8-E5E2-4500-BBB2-C7BD74811861}">
      <dgm:prSet/>
      <dgm:spPr/>
      <dgm:t>
        <a:bodyPr/>
        <a:lstStyle/>
        <a:p>
          <a:pPr rtl="1"/>
          <a:endParaRPr lang="fa-IR"/>
        </a:p>
      </dgm:t>
    </dgm:pt>
    <dgm:pt modelId="{2AAFF9D2-D1FB-4788-ACDB-2C13EDA7F332}" type="pres">
      <dgm:prSet presAssocID="{132A30B0-9B9B-4F30-922D-204F74DF7DAE}" presName="Name0" presStyleCnt="0">
        <dgm:presLayoutVars>
          <dgm:dir val="rev"/>
          <dgm:animLvl val="lvl"/>
          <dgm:resizeHandles val="exact"/>
        </dgm:presLayoutVars>
      </dgm:prSet>
      <dgm:spPr/>
      <dgm:t>
        <a:bodyPr/>
        <a:lstStyle/>
        <a:p>
          <a:pPr rtl="1"/>
          <a:endParaRPr lang="fa-IR"/>
        </a:p>
      </dgm:t>
    </dgm:pt>
    <dgm:pt modelId="{3B096ABF-B829-4053-B441-BA1AC56D5FFB}" type="pres">
      <dgm:prSet presAssocID="{9E3A4549-498D-4C52-9B66-4E7458CC13FF}" presName="linNode" presStyleCnt="0"/>
      <dgm:spPr/>
    </dgm:pt>
    <dgm:pt modelId="{EF30A3B0-CB9E-4424-A916-464B035FD596}" type="pres">
      <dgm:prSet presAssocID="{9E3A4549-498D-4C52-9B66-4E7458CC13FF}" presName="parentText" presStyleLbl="node1" presStyleIdx="0" presStyleCnt="4">
        <dgm:presLayoutVars>
          <dgm:chMax val="1"/>
          <dgm:bulletEnabled val="1"/>
        </dgm:presLayoutVars>
      </dgm:prSet>
      <dgm:spPr/>
      <dgm:t>
        <a:bodyPr/>
        <a:lstStyle/>
        <a:p>
          <a:pPr rtl="1"/>
          <a:endParaRPr lang="fa-IR"/>
        </a:p>
      </dgm:t>
    </dgm:pt>
    <dgm:pt modelId="{392BACB8-F6A0-4C6E-915D-2A2122DDADD4}" type="pres">
      <dgm:prSet presAssocID="{9E3A4549-498D-4C52-9B66-4E7458CC13FF}" presName="descendantText" presStyleLbl="alignAccFollowNode1" presStyleIdx="0" presStyleCnt="4">
        <dgm:presLayoutVars>
          <dgm:bulletEnabled val="1"/>
        </dgm:presLayoutVars>
      </dgm:prSet>
      <dgm:spPr/>
      <dgm:t>
        <a:bodyPr/>
        <a:lstStyle/>
        <a:p>
          <a:pPr rtl="1"/>
          <a:endParaRPr lang="fa-IR"/>
        </a:p>
      </dgm:t>
    </dgm:pt>
    <dgm:pt modelId="{3CCB8D3B-CE63-4E13-9C40-6B70EADBE403}" type="pres">
      <dgm:prSet presAssocID="{C8A07A76-A388-4836-A769-AC1F209DF993}" presName="sp" presStyleCnt="0"/>
      <dgm:spPr/>
    </dgm:pt>
    <dgm:pt modelId="{7D29BFF1-F6CD-4520-819E-95FFA8626479}" type="pres">
      <dgm:prSet presAssocID="{EB14E377-AEDD-41E6-B17A-A03D8535B0DF}" presName="linNode" presStyleCnt="0"/>
      <dgm:spPr/>
    </dgm:pt>
    <dgm:pt modelId="{B0449DEA-C5B9-4EAB-9800-22D6EF32D45B}" type="pres">
      <dgm:prSet presAssocID="{EB14E377-AEDD-41E6-B17A-A03D8535B0DF}" presName="parentText" presStyleLbl="node1" presStyleIdx="1" presStyleCnt="4">
        <dgm:presLayoutVars>
          <dgm:chMax val="1"/>
          <dgm:bulletEnabled val="1"/>
        </dgm:presLayoutVars>
      </dgm:prSet>
      <dgm:spPr/>
      <dgm:t>
        <a:bodyPr/>
        <a:lstStyle/>
        <a:p>
          <a:pPr rtl="1"/>
          <a:endParaRPr lang="fa-IR"/>
        </a:p>
      </dgm:t>
    </dgm:pt>
    <dgm:pt modelId="{5FFCDF22-FC2D-434D-A31E-20B81F2E2190}" type="pres">
      <dgm:prSet presAssocID="{EB14E377-AEDD-41E6-B17A-A03D8535B0DF}" presName="descendantText" presStyleLbl="alignAccFollowNode1" presStyleIdx="1" presStyleCnt="4">
        <dgm:presLayoutVars>
          <dgm:bulletEnabled val="1"/>
        </dgm:presLayoutVars>
      </dgm:prSet>
      <dgm:spPr/>
      <dgm:t>
        <a:bodyPr/>
        <a:lstStyle/>
        <a:p>
          <a:pPr rtl="1"/>
          <a:endParaRPr lang="fa-IR"/>
        </a:p>
      </dgm:t>
    </dgm:pt>
    <dgm:pt modelId="{7886A796-FB40-45C7-AE74-D1E718567FB1}" type="pres">
      <dgm:prSet presAssocID="{B545DFD6-5F26-4CDF-8027-326CC3BD8D30}" presName="sp" presStyleCnt="0"/>
      <dgm:spPr/>
    </dgm:pt>
    <dgm:pt modelId="{E2333DEE-BC5C-416A-A523-32FEBC4B0341}" type="pres">
      <dgm:prSet presAssocID="{AB3F749E-7DE6-4EE4-9BF9-E8045C616B50}" presName="linNode" presStyleCnt="0"/>
      <dgm:spPr/>
    </dgm:pt>
    <dgm:pt modelId="{9B89663C-3A6D-4553-936F-8CE0D7378A9D}" type="pres">
      <dgm:prSet presAssocID="{AB3F749E-7DE6-4EE4-9BF9-E8045C616B50}" presName="parentText" presStyleLbl="node1" presStyleIdx="2" presStyleCnt="4">
        <dgm:presLayoutVars>
          <dgm:chMax val="1"/>
          <dgm:bulletEnabled val="1"/>
        </dgm:presLayoutVars>
      </dgm:prSet>
      <dgm:spPr/>
      <dgm:t>
        <a:bodyPr/>
        <a:lstStyle/>
        <a:p>
          <a:pPr rtl="1"/>
          <a:endParaRPr lang="fa-IR"/>
        </a:p>
      </dgm:t>
    </dgm:pt>
    <dgm:pt modelId="{7A52DC98-30F1-4F3F-8C09-4C68564B93F1}" type="pres">
      <dgm:prSet presAssocID="{AB3F749E-7DE6-4EE4-9BF9-E8045C616B50}" presName="descendantText" presStyleLbl="alignAccFollowNode1" presStyleIdx="2" presStyleCnt="4">
        <dgm:presLayoutVars>
          <dgm:bulletEnabled val="1"/>
        </dgm:presLayoutVars>
      </dgm:prSet>
      <dgm:spPr/>
      <dgm:t>
        <a:bodyPr/>
        <a:lstStyle/>
        <a:p>
          <a:pPr rtl="1"/>
          <a:endParaRPr lang="fa-IR"/>
        </a:p>
      </dgm:t>
    </dgm:pt>
    <dgm:pt modelId="{49B806F7-F33F-4C5B-983C-4EB24A90ECD2}" type="pres">
      <dgm:prSet presAssocID="{E2FBBA3E-BDC3-4602-BF18-F79A68EF9E68}" presName="sp" presStyleCnt="0"/>
      <dgm:spPr/>
    </dgm:pt>
    <dgm:pt modelId="{61A1234F-1496-4B03-B182-7A2ED035A999}" type="pres">
      <dgm:prSet presAssocID="{4A854B82-A8FE-41E3-BF7E-25ED214F4675}" presName="linNode" presStyleCnt="0"/>
      <dgm:spPr/>
    </dgm:pt>
    <dgm:pt modelId="{E9BEC80A-DF09-4650-850D-2C0F450BEED2}" type="pres">
      <dgm:prSet presAssocID="{4A854B82-A8FE-41E3-BF7E-25ED214F4675}" presName="parentText" presStyleLbl="node1" presStyleIdx="3" presStyleCnt="4">
        <dgm:presLayoutVars>
          <dgm:chMax val="1"/>
          <dgm:bulletEnabled val="1"/>
        </dgm:presLayoutVars>
      </dgm:prSet>
      <dgm:spPr/>
      <dgm:t>
        <a:bodyPr/>
        <a:lstStyle/>
        <a:p>
          <a:pPr rtl="1"/>
          <a:endParaRPr lang="fa-IR"/>
        </a:p>
      </dgm:t>
    </dgm:pt>
    <dgm:pt modelId="{5890CB92-4876-4440-8625-AE93ACD36130}" type="pres">
      <dgm:prSet presAssocID="{4A854B82-A8FE-41E3-BF7E-25ED214F4675}" presName="descendantText" presStyleLbl="alignAccFollowNode1" presStyleIdx="3" presStyleCnt="4" custLinFactNeighborX="0">
        <dgm:presLayoutVars>
          <dgm:bulletEnabled val="1"/>
        </dgm:presLayoutVars>
      </dgm:prSet>
      <dgm:spPr/>
      <dgm:t>
        <a:bodyPr/>
        <a:lstStyle/>
        <a:p>
          <a:pPr rtl="1"/>
          <a:endParaRPr lang="fa-IR"/>
        </a:p>
      </dgm:t>
    </dgm:pt>
  </dgm:ptLst>
  <dgm:cxnLst>
    <dgm:cxn modelId="{FECD000A-ED00-4DFD-9757-2F4B3DED5455}" type="presOf" srcId="{17B4A323-8AB7-4F6B-866D-5BCA8268E9B1}" destId="{392BACB8-F6A0-4C6E-915D-2A2122DDADD4}" srcOrd="0" destOrd="0" presId="urn:microsoft.com/office/officeart/2005/8/layout/vList5"/>
    <dgm:cxn modelId="{25EFD978-A94F-44D7-866E-0D8ECF26C1CF}" type="presOf" srcId="{9A64B756-5DED-4C81-BFEA-C6591AE172EB}" destId="{7A52DC98-30F1-4F3F-8C09-4C68564B93F1}" srcOrd="0" destOrd="0" presId="urn:microsoft.com/office/officeart/2005/8/layout/vList5"/>
    <dgm:cxn modelId="{94334937-576C-4FD8-93E5-6917D3D3DDFA}" srcId="{132A30B0-9B9B-4F30-922D-204F74DF7DAE}" destId="{9E3A4549-498D-4C52-9B66-4E7458CC13FF}" srcOrd="0" destOrd="0" parTransId="{EBF1316B-F7C2-4F8E-BBCF-4164DECB4008}" sibTransId="{C8A07A76-A388-4836-A769-AC1F209DF993}"/>
    <dgm:cxn modelId="{94955B5D-A52B-4763-81D1-0DD604E980CA}" type="presOf" srcId="{EB14E377-AEDD-41E6-B17A-A03D8535B0DF}" destId="{B0449DEA-C5B9-4EAB-9800-22D6EF32D45B}" srcOrd="0" destOrd="0" presId="urn:microsoft.com/office/officeart/2005/8/layout/vList5"/>
    <dgm:cxn modelId="{91BF3D38-6BCA-41CB-BE0C-2660193B9BA6}" type="presOf" srcId="{9E3A4549-498D-4C52-9B66-4E7458CC13FF}" destId="{EF30A3B0-CB9E-4424-A916-464B035FD596}" srcOrd="0" destOrd="0" presId="urn:microsoft.com/office/officeart/2005/8/layout/vList5"/>
    <dgm:cxn modelId="{0AABFBA8-E5E2-4500-BBB2-C7BD74811861}" srcId="{4A854B82-A8FE-41E3-BF7E-25ED214F4675}" destId="{0EFE9C69-091B-4ED4-8557-5EBF9C376783}" srcOrd="0" destOrd="0" parTransId="{0BE14E50-2A55-448F-A337-A8C0E1F7A4C4}" sibTransId="{DFB92A98-DAE3-413A-98D4-93A55D02CBFF}"/>
    <dgm:cxn modelId="{C39868BB-C603-4608-8209-F4D8B5402E28}" type="presOf" srcId="{AB3F749E-7DE6-4EE4-9BF9-E8045C616B50}" destId="{9B89663C-3A6D-4553-936F-8CE0D7378A9D}" srcOrd="0" destOrd="0" presId="urn:microsoft.com/office/officeart/2005/8/layout/vList5"/>
    <dgm:cxn modelId="{DFC3F98E-2D78-4BFA-933E-2DAF11F7138B}" type="presOf" srcId="{0EFE9C69-091B-4ED4-8557-5EBF9C376783}" destId="{5890CB92-4876-4440-8625-AE93ACD36130}" srcOrd="0" destOrd="0" presId="urn:microsoft.com/office/officeart/2005/8/layout/vList5"/>
    <dgm:cxn modelId="{8186080D-0BC0-4B20-9F86-F46367CBCCB4}" srcId="{EB14E377-AEDD-41E6-B17A-A03D8535B0DF}" destId="{C7C02F22-D989-4EC8-8107-2A53217D063C}" srcOrd="0" destOrd="0" parTransId="{9801A1E4-F7A8-4B5D-B966-16B46F9FA173}" sibTransId="{51B6E706-799D-4128-A86B-6AB60DD843CE}"/>
    <dgm:cxn modelId="{BC43224C-B789-43DD-B0B7-B905F6990818}" srcId="{132A30B0-9B9B-4F30-922D-204F74DF7DAE}" destId="{AB3F749E-7DE6-4EE4-9BF9-E8045C616B50}" srcOrd="2" destOrd="0" parTransId="{00032A24-5B2D-4DB9-8286-6A2A224D202A}" sibTransId="{E2FBBA3E-BDC3-4602-BF18-F79A68EF9E68}"/>
    <dgm:cxn modelId="{B069C3C3-9F62-46AC-A828-95BCECA1DB21}" srcId="{132A30B0-9B9B-4F30-922D-204F74DF7DAE}" destId="{EB14E377-AEDD-41E6-B17A-A03D8535B0DF}" srcOrd="1" destOrd="0" parTransId="{76FD111E-B775-4EF7-A412-F77ED5BBD30E}" sibTransId="{B545DFD6-5F26-4CDF-8027-326CC3BD8D30}"/>
    <dgm:cxn modelId="{5CF0846E-A911-4500-A368-CBFE403745DC}" type="presOf" srcId="{C7C02F22-D989-4EC8-8107-2A53217D063C}" destId="{5FFCDF22-FC2D-434D-A31E-20B81F2E2190}" srcOrd="0" destOrd="0" presId="urn:microsoft.com/office/officeart/2005/8/layout/vList5"/>
    <dgm:cxn modelId="{DF017D4F-F100-492F-9075-54E4B470EF6C}" type="presOf" srcId="{4A854B82-A8FE-41E3-BF7E-25ED214F4675}" destId="{E9BEC80A-DF09-4650-850D-2C0F450BEED2}" srcOrd="0" destOrd="0" presId="urn:microsoft.com/office/officeart/2005/8/layout/vList5"/>
    <dgm:cxn modelId="{90B53788-93B3-41C5-BA29-22BA157FE378}" srcId="{9E3A4549-498D-4C52-9B66-4E7458CC13FF}" destId="{17B4A323-8AB7-4F6B-866D-5BCA8268E9B1}" srcOrd="0" destOrd="0" parTransId="{E26C7F9C-90EF-4C34-8906-70D1C1520E81}" sibTransId="{753C1819-8E6B-47A7-A875-D875A6F98590}"/>
    <dgm:cxn modelId="{0279E877-DDCE-4043-BA1B-5D973415FFE1}" type="presOf" srcId="{132A30B0-9B9B-4F30-922D-204F74DF7DAE}" destId="{2AAFF9D2-D1FB-4788-ACDB-2C13EDA7F332}" srcOrd="0" destOrd="0" presId="urn:microsoft.com/office/officeart/2005/8/layout/vList5"/>
    <dgm:cxn modelId="{37BBBB12-764B-440F-B811-33B75BAF413C}" srcId="{AB3F749E-7DE6-4EE4-9BF9-E8045C616B50}" destId="{9A64B756-5DED-4C81-BFEA-C6591AE172EB}" srcOrd="0" destOrd="0" parTransId="{1093A995-1F55-4AC5-A491-8AFD19C7A665}" sibTransId="{4FA873A3-173F-4BC5-9B88-8108050DF31D}"/>
    <dgm:cxn modelId="{00D83664-FAF4-4DA8-B7B0-3DC61D5A56C0}" srcId="{132A30B0-9B9B-4F30-922D-204F74DF7DAE}" destId="{4A854B82-A8FE-41E3-BF7E-25ED214F4675}" srcOrd="3" destOrd="0" parTransId="{80A78BFF-C362-48C4-AE6B-5DF9BF199AAB}" sibTransId="{6D7D5D53-93AD-43DC-9BF0-BA3B0ACD8212}"/>
    <dgm:cxn modelId="{D2956727-C32C-49A7-84B1-64E81DEBE0A9}" type="presParOf" srcId="{2AAFF9D2-D1FB-4788-ACDB-2C13EDA7F332}" destId="{3B096ABF-B829-4053-B441-BA1AC56D5FFB}" srcOrd="0" destOrd="0" presId="urn:microsoft.com/office/officeart/2005/8/layout/vList5"/>
    <dgm:cxn modelId="{AFCE6C4D-0C09-4445-96B8-5AF43ACA4DD1}" type="presParOf" srcId="{3B096ABF-B829-4053-B441-BA1AC56D5FFB}" destId="{EF30A3B0-CB9E-4424-A916-464B035FD596}" srcOrd="0" destOrd="0" presId="urn:microsoft.com/office/officeart/2005/8/layout/vList5"/>
    <dgm:cxn modelId="{A35CED39-8A5E-4E51-95B4-1CC9116503E9}" type="presParOf" srcId="{3B096ABF-B829-4053-B441-BA1AC56D5FFB}" destId="{392BACB8-F6A0-4C6E-915D-2A2122DDADD4}" srcOrd="1" destOrd="0" presId="urn:microsoft.com/office/officeart/2005/8/layout/vList5"/>
    <dgm:cxn modelId="{DC8CD0EA-26C8-434F-B2C4-752C0955163C}" type="presParOf" srcId="{2AAFF9D2-D1FB-4788-ACDB-2C13EDA7F332}" destId="{3CCB8D3B-CE63-4E13-9C40-6B70EADBE403}" srcOrd="1" destOrd="0" presId="urn:microsoft.com/office/officeart/2005/8/layout/vList5"/>
    <dgm:cxn modelId="{92D8CFE4-0C2E-4A04-8F13-AB8670AD1BFF}" type="presParOf" srcId="{2AAFF9D2-D1FB-4788-ACDB-2C13EDA7F332}" destId="{7D29BFF1-F6CD-4520-819E-95FFA8626479}" srcOrd="2" destOrd="0" presId="urn:microsoft.com/office/officeart/2005/8/layout/vList5"/>
    <dgm:cxn modelId="{57C52A26-A4C2-4872-811E-9145E56F4AA5}" type="presParOf" srcId="{7D29BFF1-F6CD-4520-819E-95FFA8626479}" destId="{B0449DEA-C5B9-4EAB-9800-22D6EF32D45B}" srcOrd="0" destOrd="0" presId="urn:microsoft.com/office/officeart/2005/8/layout/vList5"/>
    <dgm:cxn modelId="{34812CEB-64F5-4CDC-A845-EBD09016E5C7}" type="presParOf" srcId="{7D29BFF1-F6CD-4520-819E-95FFA8626479}" destId="{5FFCDF22-FC2D-434D-A31E-20B81F2E2190}" srcOrd="1" destOrd="0" presId="urn:microsoft.com/office/officeart/2005/8/layout/vList5"/>
    <dgm:cxn modelId="{1F380207-AE68-4C1A-83F4-9E4C6A8444B9}" type="presParOf" srcId="{2AAFF9D2-D1FB-4788-ACDB-2C13EDA7F332}" destId="{7886A796-FB40-45C7-AE74-D1E718567FB1}" srcOrd="3" destOrd="0" presId="urn:microsoft.com/office/officeart/2005/8/layout/vList5"/>
    <dgm:cxn modelId="{F5B59738-F4D5-4897-A137-3174C9CD5323}" type="presParOf" srcId="{2AAFF9D2-D1FB-4788-ACDB-2C13EDA7F332}" destId="{E2333DEE-BC5C-416A-A523-32FEBC4B0341}" srcOrd="4" destOrd="0" presId="urn:microsoft.com/office/officeart/2005/8/layout/vList5"/>
    <dgm:cxn modelId="{77E7C694-3C02-4313-BB83-C9567BB1E95B}" type="presParOf" srcId="{E2333DEE-BC5C-416A-A523-32FEBC4B0341}" destId="{9B89663C-3A6D-4553-936F-8CE0D7378A9D}" srcOrd="0" destOrd="0" presId="urn:microsoft.com/office/officeart/2005/8/layout/vList5"/>
    <dgm:cxn modelId="{A7EC4621-4E1F-4FEC-B7B6-3F80730B5756}" type="presParOf" srcId="{E2333DEE-BC5C-416A-A523-32FEBC4B0341}" destId="{7A52DC98-30F1-4F3F-8C09-4C68564B93F1}" srcOrd="1" destOrd="0" presId="urn:microsoft.com/office/officeart/2005/8/layout/vList5"/>
    <dgm:cxn modelId="{8C5DACB3-B745-4B4B-8BA6-68C8472CA946}" type="presParOf" srcId="{2AAFF9D2-D1FB-4788-ACDB-2C13EDA7F332}" destId="{49B806F7-F33F-4C5B-983C-4EB24A90ECD2}" srcOrd="5" destOrd="0" presId="urn:microsoft.com/office/officeart/2005/8/layout/vList5"/>
    <dgm:cxn modelId="{E3254BA1-AA8F-40E6-BF7B-82E68B85DCF7}" type="presParOf" srcId="{2AAFF9D2-D1FB-4788-ACDB-2C13EDA7F332}" destId="{61A1234F-1496-4B03-B182-7A2ED035A999}" srcOrd="6" destOrd="0" presId="urn:microsoft.com/office/officeart/2005/8/layout/vList5"/>
    <dgm:cxn modelId="{916B2E18-C0FD-4E35-86AC-0349AF8B24A9}" type="presParOf" srcId="{61A1234F-1496-4B03-B182-7A2ED035A999}" destId="{E9BEC80A-DF09-4650-850D-2C0F450BEED2}" srcOrd="0" destOrd="0" presId="urn:microsoft.com/office/officeart/2005/8/layout/vList5"/>
    <dgm:cxn modelId="{F09352DC-A3A4-409D-AA3B-3FEC3708FE1B}" type="presParOf" srcId="{61A1234F-1496-4B03-B182-7A2ED035A999}" destId="{5890CB92-4876-4440-8625-AE93ACD3613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7FEA9A4-07C3-413D-B1A7-1DB8611C480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02A2A1F-11BF-4430-9187-9F9BA0C4B597}">
      <dgm:prSet custT="1">
        <dgm:style>
          <a:lnRef idx="1">
            <a:schemeClr val="accent2"/>
          </a:lnRef>
          <a:fillRef idx="3">
            <a:schemeClr val="accent2"/>
          </a:fillRef>
          <a:effectRef idx="2">
            <a:schemeClr val="accent2"/>
          </a:effectRef>
          <a:fontRef idx="minor">
            <a:schemeClr val="lt1"/>
          </a:fontRef>
        </dgm:style>
      </dgm:prSet>
      <dgm:spPr/>
      <dgm:t>
        <a:bodyPr/>
        <a:lstStyle/>
        <a:p>
          <a:pPr algn="ctr"/>
          <a:r>
            <a:rPr lang="fa-IR" sz="2400" dirty="0" smtClean="0">
              <a:solidFill>
                <a:schemeClr val="tx1"/>
              </a:solidFill>
              <a:cs typeface="B Titr" pitchFamily="2" charset="-78"/>
            </a:rPr>
            <a:t>هر دوره (روزانه، شبانه، و ....) را دریک لیست جدا اولویت بندی کنید. </a:t>
          </a:r>
          <a:endParaRPr lang="en-US" sz="2400" dirty="0" smtClean="0">
            <a:solidFill>
              <a:srgbClr val="FF0000"/>
            </a:solidFill>
            <a:cs typeface="B Titr" pitchFamily="2" charset="-78"/>
          </a:endParaRPr>
        </a:p>
      </dgm:t>
    </dgm:pt>
    <dgm:pt modelId="{FE3C80C8-78AA-4633-AA6E-E9AA8E211CEE}" type="parTrans" cxnId="{F91FFF80-F31B-4726-A95A-04E6F28FF00D}">
      <dgm:prSet/>
      <dgm:spPr/>
      <dgm:t>
        <a:bodyPr/>
        <a:lstStyle/>
        <a:p>
          <a:endParaRPr lang="en-US" sz="1600"/>
        </a:p>
      </dgm:t>
    </dgm:pt>
    <dgm:pt modelId="{BE19B401-9B19-4CEB-B959-5F8A31E7EC18}" type="sibTrans" cxnId="{F91FFF80-F31B-4726-A95A-04E6F28FF00D}">
      <dgm:prSet/>
      <dgm:spPr/>
      <dgm:t>
        <a:bodyPr/>
        <a:lstStyle/>
        <a:p>
          <a:endParaRPr lang="en-US" sz="1600"/>
        </a:p>
      </dgm:t>
    </dgm:pt>
    <dgm:pt modelId="{291AAD48-FA13-4503-BBFB-5F594B648EB4}">
      <dgm:prSet custT="1"/>
      <dgm:spPr/>
      <dgm:t>
        <a:bodyPr/>
        <a:lstStyle/>
        <a:p>
          <a:pPr algn="just" rtl="1"/>
          <a:r>
            <a:rPr lang="fa-IR" sz="2800" b="1" dirty="0" smtClean="0">
              <a:solidFill>
                <a:srgbClr val="FF0000"/>
              </a:solidFill>
              <a:cs typeface="B Nazanin" pitchFamily="2" charset="-78"/>
            </a:rPr>
            <a:t>اولویت بندی ها بایستی بر اساس ملاک های اصلی (علاقه، استعداد، ارزش ها، تیپ شخصیتی، بازار کار، دانشگاه، شهر و...) باشد.</a:t>
          </a:r>
          <a:endParaRPr lang="en-US" sz="2800" b="1" dirty="0">
            <a:solidFill>
              <a:srgbClr val="FF0000"/>
            </a:solidFill>
            <a:cs typeface="B Nazanin" pitchFamily="2" charset="-78"/>
          </a:endParaRPr>
        </a:p>
      </dgm:t>
    </dgm:pt>
    <dgm:pt modelId="{20653E47-0B48-474F-9845-3F1200FBA8D0}" type="parTrans" cxnId="{42098FA4-A02D-4316-BC7E-4596B553286B}">
      <dgm:prSet/>
      <dgm:spPr/>
      <dgm:t>
        <a:bodyPr/>
        <a:lstStyle/>
        <a:p>
          <a:endParaRPr lang="en-US" sz="1600"/>
        </a:p>
      </dgm:t>
    </dgm:pt>
    <dgm:pt modelId="{67EAA2EC-5E30-466E-B84E-B324D222706B}" type="sibTrans" cxnId="{42098FA4-A02D-4316-BC7E-4596B553286B}">
      <dgm:prSet/>
      <dgm:spPr/>
      <dgm:t>
        <a:bodyPr/>
        <a:lstStyle/>
        <a:p>
          <a:endParaRPr lang="en-US" sz="1600"/>
        </a:p>
      </dgm:t>
    </dgm:pt>
    <dgm:pt modelId="{44BD2CBA-1493-4BDD-A8D4-EF225E3E7975}">
      <dgm:prSet custT="1"/>
      <dgm:spPr/>
      <dgm:t>
        <a:bodyPr/>
        <a:lstStyle/>
        <a:p>
          <a:pPr algn="just" rtl="1"/>
          <a:endParaRPr lang="en-US" sz="2800" b="1" dirty="0">
            <a:solidFill>
              <a:schemeClr val="bg1"/>
            </a:solidFill>
            <a:cs typeface="B Nazanin" pitchFamily="2" charset="-78"/>
          </a:endParaRPr>
        </a:p>
      </dgm:t>
    </dgm:pt>
    <dgm:pt modelId="{CB4B00FB-4596-40E3-8E15-6E98A618C190}" type="parTrans" cxnId="{8936BB75-AA57-44FD-9E25-677A2C637397}">
      <dgm:prSet/>
      <dgm:spPr/>
      <dgm:t>
        <a:bodyPr/>
        <a:lstStyle/>
        <a:p>
          <a:endParaRPr lang="en-US" sz="1600"/>
        </a:p>
      </dgm:t>
    </dgm:pt>
    <dgm:pt modelId="{43C36BE3-B157-4542-88A6-61FB387BBFBB}" type="sibTrans" cxnId="{8936BB75-AA57-44FD-9E25-677A2C637397}">
      <dgm:prSet/>
      <dgm:spPr/>
      <dgm:t>
        <a:bodyPr/>
        <a:lstStyle/>
        <a:p>
          <a:endParaRPr lang="en-US" sz="1600"/>
        </a:p>
      </dgm:t>
    </dgm:pt>
    <dgm:pt modelId="{4CA288D6-FE01-4849-83AD-8C915C41DD5C}">
      <dgm:prSet custT="1"/>
      <dgm:spPr/>
      <dgm:t>
        <a:bodyPr/>
        <a:lstStyle/>
        <a:p>
          <a:pPr algn="just" rtl="1"/>
          <a:r>
            <a:rPr lang="fa-IR" sz="2000" b="1" dirty="0" smtClean="0">
              <a:solidFill>
                <a:srgbClr val="FF0000"/>
              </a:solidFill>
              <a:cs typeface="B Nazanin" pitchFamily="2" charset="-78"/>
            </a:rPr>
            <a:t>در این مرحله به مقطع تحصیلی نیز توجه داشته باشید. (کاردانی، کارشناسی و ... )</a:t>
          </a:r>
          <a:endParaRPr lang="en-US" sz="2000" b="1" dirty="0">
            <a:solidFill>
              <a:srgbClr val="FF0000"/>
            </a:solidFill>
            <a:cs typeface="B Nazanin" pitchFamily="2" charset="-78"/>
          </a:endParaRPr>
        </a:p>
      </dgm:t>
    </dgm:pt>
    <dgm:pt modelId="{E055B830-DABA-4011-B968-F6ECBD779140}" type="parTrans" cxnId="{7F3E2BC5-BF37-49C4-98EB-8D68C4DE4932}">
      <dgm:prSet/>
      <dgm:spPr/>
      <dgm:t>
        <a:bodyPr/>
        <a:lstStyle/>
        <a:p>
          <a:endParaRPr lang="en-US"/>
        </a:p>
      </dgm:t>
    </dgm:pt>
    <dgm:pt modelId="{739ABB22-A413-4878-99C8-7DF9CC5099F9}" type="sibTrans" cxnId="{7F3E2BC5-BF37-49C4-98EB-8D68C4DE4932}">
      <dgm:prSet/>
      <dgm:spPr/>
      <dgm:t>
        <a:bodyPr/>
        <a:lstStyle/>
        <a:p>
          <a:endParaRPr lang="en-US"/>
        </a:p>
      </dgm:t>
    </dgm:pt>
    <dgm:pt modelId="{2DE00537-5C6D-4F8D-A944-D7C4DADA6D0B}">
      <dgm:prSet custT="1"/>
      <dgm:spPr/>
      <dgm:t>
        <a:bodyPr/>
        <a:lstStyle/>
        <a:p>
          <a:pPr algn="just" rtl="1"/>
          <a:r>
            <a:rPr lang="fa-IR" sz="2800" b="1" u="sng" dirty="0" smtClean="0">
              <a:solidFill>
                <a:srgbClr val="FF0000"/>
              </a:solidFill>
              <a:cs typeface="B Nazanin" pitchFamily="2" charset="-78"/>
            </a:rPr>
            <a:t>انتخاب اول یا آخر تاثیری در پذیرش (قبولی ) شما ندارد. اما اولویت بندی رشته و دانشگاه بسیار مهم است.</a:t>
          </a:r>
          <a:endParaRPr lang="en-US" sz="2800" b="1" u="sng" dirty="0">
            <a:solidFill>
              <a:srgbClr val="FF0000"/>
            </a:solidFill>
            <a:cs typeface="B Nazanin" pitchFamily="2" charset="-78"/>
          </a:endParaRPr>
        </a:p>
      </dgm:t>
    </dgm:pt>
    <dgm:pt modelId="{E8CACBBD-AF79-4D44-85C1-8D8258674AC3}" type="parTrans" cxnId="{FCE2CF3D-463D-4910-A004-20DAA28D6BE5}">
      <dgm:prSet/>
      <dgm:spPr/>
      <dgm:t>
        <a:bodyPr/>
        <a:lstStyle/>
        <a:p>
          <a:endParaRPr lang="en-US"/>
        </a:p>
      </dgm:t>
    </dgm:pt>
    <dgm:pt modelId="{A03340E5-7E63-49B7-BB08-4ACF10A2C604}" type="sibTrans" cxnId="{FCE2CF3D-463D-4910-A004-20DAA28D6BE5}">
      <dgm:prSet/>
      <dgm:spPr/>
      <dgm:t>
        <a:bodyPr/>
        <a:lstStyle/>
        <a:p>
          <a:endParaRPr lang="en-US"/>
        </a:p>
      </dgm:t>
    </dgm:pt>
    <dgm:pt modelId="{7163B60A-21BD-4A7C-A6EB-3E1BC5FBCC5A}">
      <dgm:prSet custT="1"/>
      <dgm:spPr/>
      <dgm:t>
        <a:bodyPr/>
        <a:lstStyle/>
        <a:p>
          <a:pPr algn="just" rtl="1"/>
          <a:r>
            <a:rPr lang="fa-IR" sz="2800" b="1" dirty="0" smtClean="0">
              <a:solidFill>
                <a:srgbClr val="4229FB"/>
              </a:solidFill>
              <a:cs typeface="B Nazanin" pitchFamily="2" charset="-78"/>
            </a:rPr>
            <a:t>اولویت اول از دوم باید بهتر باشد، دوم از سوم و همین طور الی آخر</a:t>
          </a:r>
          <a:endParaRPr lang="en-US" sz="2800" b="1" dirty="0">
            <a:solidFill>
              <a:srgbClr val="4229FB"/>
            </a:solidFill>
            <a:cs typeface="B Nazanin" pitchFamily="2" charset="-78"/>
          </a:endParaRPr>
        </a:p>
      </dgm:t>
    </dgm:pt>
    <dgm:pt modelId="{81876DF7-7F94-424F-8A76-105382C8C0CC}" type="parTrans" cxnId="{BB56ADFC-04DF-4D92-A4CD-F5BCB15E0287}">
      <dgm:prSet/>
      <dgm:spPr/>
      <dgm:t>
        <a:bodyPr/>
        <a:lstStyle/>
        <a:p>
          <a:endParaRPr lang="en-US"/>
        </a:p>
      </dgm:t>
    </dgm:pt>
    <dgm:pt modelId="{F2A9A429-CD83-42FC-B760-60A001DD2C91}" type="sibTrans" cxnId="{BB56ADFC-04DF-4D92-A4CD-F5BCB15E0287}">
      <dgm:prSet/>
      <dgm:spPr/>
      <dgm:t>
        <a:bodyPr/>
        <a:lstStyle/>
        <a:p>
          <a:endParaRPr lang="en-US"/>
        </a:p>
      </dgm:t>
    </dgm:pt>
    <dgm:pt modelId="{42D7F539-EAD5-41E5-90AD-3449CC633EAF}" type="pres">
      <dgm:prSet presAssocID="{37FEA9A4-07C3-413D-B1A7-1DB8611C4807}" presName="linear" presStyleCnt="0">
        <dgm:presLayoutVars>
          <dgm:dir/>
          <dgm:animLvl val="lvl"/>
          <dgm:resizeHandles val="exact"/>
        </dgm:presLayoutVars>
      </dgm:prSet>
      <dgm:spPr/>
      <dgm:t>
        <a:bodyPr/>
        <a:lstStyle/>
        <a:p>
          <a:endParaRPr lang="en-US"/>
        </a:p>
      </dgm:t>
    </dgm:pt>
    <dgm:pt modelId="{E0B4DABC-FF4C-4AB6-A505-C4A09C86213B}" type="pres">
      <dgm:prSet presAssocID="{102A2A1F-11BF-4430-9187-9F9BA0C4B597}" presName="parentLin" presStyleCnt="0"/>
      <dgm:spPr/>
      <dgm:t>
        <a:bodyPr/>
        <a:lstStyle/>
        <a:p>
          <a:endParaRPr lang="en-US"/>
        </a:p>
      </dgm:t>
    </dgm:pt>
    <dgm:pt modelId="{04DBFAA4-2AAA-42C1-BE5C-5EC49752EEB7}" type="pres">
      <dgm:prSet presAssocID="{102A2A1F-11BF-4430-9187-9F9BA0C4B597}" presName="parentLeftMargin" presStyleLbl="node1" presStyleIdx="0" presStyleCnt="1"/>
      <dgm:spPr/>
      <dgm:t>
        <a:bodyPr/>
        <a:lstStyle/>
        <a:p>
          <a:endParaRPr lang="en-US"/>
        </a:p>
      </dgm:t>
    </dgm:pt>
    <dgm:pt modelId="{AACF2586-0D16-472B-98D9-6C35AC3AB8F0}" type="pres">
      <dgm:prSet presAssocID="{102A2A1F-11BF-4430-9187-9F9BA0C4B597}" presName="parentText" presStyleLbl="node1" presStyleIdx="0" presStyleCnt="1" custScaleX="151539" custScaleY="43095" custLinFactNeighborX="-64278" custLinFactNeighborY="-4856">
        <dgm:presLayoutVars>
          <dgm:chMax val="0"/>
          <dgm:bulletEnabled val="1"/>
        </dgm:presLayoutVars>
      </dgm:prSet>
      <dgm:spPr/>
      <dgm:t>
        <a:bodyPr/>
        <a:lstStyle/>
        <a:p>
          <a:endParaRPr lang="en-US"/>
        </a:p>
      </dgm:t>
    </dgm:pt>
    <dgm:pt modelId="{D999BC1E-3721-4675-9CD0-017A71779221}" type="pres">
      <dgm:prSet presAssocID="{102A2A1F-11BF-4430-9187-9F9BA0C4B597}" presName="negativeSpace" presStyleCnt="0"/>
      <dgm:spPr/>
      <dgm:t>
        <a:bodyPr/>
        <a:lstStyle/>
        <a:p>
          <a:endParaRPr lang="en-US"/>
        </a:p>
      </dgm:t>
    </dgm:pt>
    <dgm:pt modelId="{BD695052-DFB1-47D0-AA8A-CF55C2FBBDC3}" type="pres">
      <dgm:prSet presAssocID="{102A2A1F-11BF-4430-9187-9F9BA0C4B597}" presName="childText" presStyleLbl="conFgAcc1" presStyleIdx="0" presStyleCnt="1" custScaleY="84193">
        <dgm:presLayoutVars>
          <dgm:bulletEnabled val="1"/>
        </dgm:presLayoutVars>
      </dgm:prSet>
      <dgm:spPr/>
      <dgm:t>
        <a:bodyPr/>
        <a:lstStyle/>
        <a:p>
          <a:endParaRPr lang="en-US"/>
        </a:p>
      </dgm:t>
    </dgm:pt>
  </dgm:ptLst>
  <dgm:cxnLst>
    <dgm:cxn modelId="{FCE2CF3D-463D-4910-A004-20DAA28D6BE5}" srcId="{102A2A1F-11BF-4430-9187-9F9BA0C4B597}" destId="{2DE00537-5C6D-4F8D-A944-D7C4DADA6D0B}" srcOrd="2" destOrd="0" parTransId="{E8CACBBD-AF79-4D44-85C1-8D8258674AC3}" sibTransId="{A03340E5-7E63-49B7-BB08-4ACF10A2C604}"/>
    <dgm:cxn modelId="{A8B15546-1D38-4DB3-9A6A-56DA44BD3F0B}" type="presOf" srcId="{102A2A1F-11BF-4430-9187-9F9BA0C4B597}" destId="{04DBFAA4-2AAA-42C1-BE5C-5EC49752EEB7}" srcOrd="0" destOrd="0" presId="urn:microsoft.com/office/officeart/2005/8/layout/list1"/>
    <dgm:cxn modelId="{42098FA4-A02D-4316-BC7E-4596B553286B}" srcId="{102A2A1F-11BF-4430-9187-9F9BA0C4B597}" destId="{291AAD48-FA13-4503-BBFB-5F594B648EB4}" srcOrd="1" destOrd="0" parTransId="{20653E47-0B48-474F-9845-3F1200FBA8D0}" sibTransId="{67EAA2EC-5E30-466E-B84E-B324D222706B}"/>
    <dgm:cxn modelId="{F920F2C6-9411-4434-A3CF-B2C7619597EA}" type="presOf" srcId="{2DE00537-5C6D-4F8D-A944-D7C4DADA6D0B}" destId="{BD695052-DFB1-47D0-AA8A-CF55C2FBBDC3}" srcOrd="0" destOrd="2" presId="urn:microsoft.com/office/officeart/2005/8/layout/list1"/>
    <dgm:cxn modelId="{7F3E2BC5-BF37-49C4-98EB-8D68C4DE4932}" srcId="{102A2A1F-11BF-4430-9187-9F9BA0C4B597}" destId="{4CA288D6-FE01-4849-83AD-8C915C41DD5C}" srcOrd="4" destOrd="0" parTransId="{E055B830-DABA-4011-B968-F6ECBD779140}" sibTransId="{739ABB22-A413-4878-99C8-7DF9CC5099F9}"/>
    <dgm:cxn modelId="{5FEF4FDC-8E18-4D26-877A-2554C5D6854C}" type="presOf" srcId="{102A2A1F-11BF-4430-9187-9F9BA0C4B597}" destId="{AACF2586-0D16-472B-98D9-6C35AC3AB8F0}" srcOrd="1" destOrd="0" presId="urn:microsoft.com/office/officeart/2005/8/layout/list1"/>
    <dgm:cxn modelId="{8261A42F-3793-4759-8877-14B2927664B2}" type="presOf" srcId="{44BD2CBA-1493-4BDD-A8D4-EF225E3E7975}" destId="{BD695052-DFB1-47D0-AA8A-CF55C2FBBDC3}" srcOrd="0" destOrd="0" presId="urn:microsoft.com/office/officeart/2005/8/layout/list1"/>
    <dgm:cxn modelId="{F06E795C-FBD2-4FDB-9A08-8297E330695E}" type="presOf" srcId="{291AAD48-FA13-4503-BBFB-5F594B648EB4}" destId="{BD695052-DFB1-47D0-AA8A-CF55C2FBBDC3}" srcOrd="0" destOrd="1" presId="urn:microsoft.com/office/officeart/2005/8/layout/list1"/>
    <dgm:cxn modelId="{E2916A5B-3C7D-48C8-975F-F6370B09C59C}" type="presOf" srcId="{7163B60A-21BD-4A7C-A6EB-3E1BC5FBCC5A}" destId="{BD695052-DFB1-47D0-AA8A-CF55C2FBBDC3}" srcOrd="0" destOrd="3" presId="urn:microsoft.com/office/officeart/2005/8/layout/list1"/>
    <dgm:cxn modelId="{84FB1BCA-89A9-4DF8-8A88-167EA07CCFD2}" type="presOf" srcId="{4CA288D6-FE01-4849-83AD-8C915C41DD5C}" destId="{BD695052-DFB1-47D0-AA8A-CF55C2FBBDC3}" srcOrd="0" destOrd="4" presId="urn:microsoft.com/office/officeart/2005/8/layout/list1"/>
    <dgm:cxn modelId="{B100F968-67F4-4E20-94F9-FE37B57ACEDC}" type="presOf" srcId="{37FEA9A4-07C3-413D-B1A7-1DB8611C4807}" destId="{42D7F539-EAD5-41E5-90AD-3449CC633EAF}" srcOrd="0" destOrd="0" presId="urn:microsoft.com/office/officeart/2005/8/layout/list1"/>
    <dgm:cxn modelId="{8936BB75-AA57-44FD-9E25-677A2C637397}" srcId="{102A2A1F-11BF-4430-9187-9F9BA0C4B597}" destId="{44BD2CBA-1493-4BDD-A8D4-EF225E3E7975}" srcOrd="0" destOrd="0" parTransId="{CB4B00FB-4596-40E3-8E15-6E98A618C190}" sibTransId="{43C36BE3-B157-4542-88A6-61FB387BBFBB}"/>
    <dgm:cxn modelId="{F91FFF80-F31B-4726-A95A-04E6F28FF00D}" srcId="{37FEA9A4-07C3-413D-B1A7-1DB8611C4807}" destId="{102A2A1F-11BF-4430-9187-9F9BA0C4B597}" srcOrd="0" destOrd="0" parTransId="{FE3C80C8-78AA-4633-AA6E-E9AA8E211CEE}" sibTransId="{BE19B401-9B19-4CEB-B959-5F8A31E7EC18}"/>
    <dgm:cxn modelId="{BB56ADFC-04DF-4D92-A4CD-F5BCB15E0287}" srcId="{102A2A1F-11BF-4430-9187-9F9BA0C4B597}" destId="{7163B60A-21BD-4A7C-A6EB-3E1BC5FBCC5A}" srcOrd="3" destOrd="0" parTransId="{81876DF7-7F94-424F-8A76-105382C8C0CC}" sibTransId="{F2A9A429-CD83-42FC-B760-60A001DD2C91}"/>
    <dgm:cxn modelId="{3100EDE8-B948-4B95-A25B-95C09713C85E}" type="presParOf" srcId="{42D7F539-EAD5-41E5-90AD-3449CC633EAF}" destId="{E0B4DABC-FF4C-4AB6-A505-C4A09C86213B}" srcOrd="0" destOrd="0" presId="urn:microsoft.com/office/officeart/2005/8/layout/list1"/>
    <dgm:cxn modelId="{81A5CB8A-78A0-41D6-83AF-720B354B22BB}" type="presParOf" srcId="{E0B4DABC-FF4C-4AB6-A505-C4A09C86213B}" destId="{04DBFAA4-2AAA-42C1-BE5C-5EC49752EEB7}" srcOrd="0" destOrd="0" presId="urn:microsoft.com/office/officeart/2005/8/layout/list1"/>
    <dgm:cxn modelId="{3B23F876-6F49-41FF-AFBD-1775BF7737B1}" type="presParOf" srcId="{E0B4DABC-FF4C-4AB6-A505-C4A09C86213B}" destId="{AACF2586-0D16-472B-98D9-6C35AC3AB8F0}" srcOrd="1" destOrd="0" presId="urn:microsoft.com/office/officeart/2005/8/layout/list1"/>
    <dgm:cxn modelId="{07AA6597-39C5-4BEB-AE1E-D4C177BD689C}" type="presParOf" srcId="{42D7F539-EAD5-41E5-90AD-3449CC633EAF}" destId="{D999BC1E-3721-4675-9CD0-017A71779221}" srcOrd="1" destOrd="0" presId="urn:microsoft.com/office/officeart/2005/8/layout/list1"/>
    <dgm:cxn modelId="{CBBA7F81-2B11-4816-B7C7-568C5B46981C}" type="presParOf" srcId="{42D7F539-EAD5-41E5-90AD-3449CC633EAF}" destId="{BD695052-DFB1-47D0-AA8A-CF55C2FBBDC3}" srcOrd="2" destOrd="0" presId="urn:microsoft.com/office/officeart/2005/8/layout/list1"/>
  </dgm:cxnLst>
  <dgm:bg>
    <a:solidFill>
      <a:schemeClr val="accent1">
        <a:lumMod val="60000"/>
        <a:lumOff val="40000"/>
      </a:schemeClr>
    </a:solidFill>
  </dgm:bg>
  <dgm:whole>
    <a:ln>
      <a:solidFill>
        <a:srgbClr val="00B050"/>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B7C504-F4B7-487A-89E3-C1E8B05C75FB}">
      <dsp:nvSpPr>
        <dsp:cNvPr id="0" name=""/>
        <dsp:cNvSpPr/>
      </dsp:nvSpPr>
      <dsp:spPr>
        <a:xfrm>
          <a:off x="4176464" y="833331"/>
          <a:ext cx="3344179" cy="318798"/>
        </a:xfrm>
        <a:custGeom>
          <a:avLst/>
          <a:gdLst/>
          <a:ahLst/>
          <a:cxnLst/>
          <a:rect l="0" t="0" r="0" b="0"/>
          <a:pathLst>
            <a:path>
              <a:moveTo>
                <a:pt x="0" y="0"/>
              </a:moveTo>
              <a:lnTo>
                <a:pt x="0" y="144018"/>
              </a:lnTo>
              <a:lnTo>
                <a:pt x="3344179" y="144018"/>
              </a:lnTo>
              <a:lnTo>
                <a:pt x="3344179" y="318798"/>
              </a:lnTo>
            </a:path>
          </a:pathLst>
        </a:custGeom>
        <a:noFill/>
        <a:ln w="57150" cap="flat" cmpd="sng" algn="ctr">
          <a:solidFill>
            <a:srgbClr val="FF0000"/>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25C7DE2-115D-4034-9D01-379BE1C1980B}">
      <dsp:nvSpPr>
        <dsp:cNvPr id="0" name=""/>
        <dsp:cNvSpPr/>
      </dsp:nvSpPr>
      <dsp:spPr>
        <a:xfrm>
          <a:off x="832293" y="833331"/>
          <a:ext cx="3344170" cy="318798"/>
        </a:xfrm>
        <a:custGeom>
          <a:avLst/>
          <a:gdLst/>
          <a:ahLst/>
          <a:cxnLst/>
          <a:rect l="0" t="0" r="0" b="0"/>
          <a:pathLst>
            <a:path>
              <a:moveTo>
                <a:pt x="3344170" y="0"/>
              </a:moveTo>
              <a:lnTo>
                <a:pt x="3344170" y="144018"/>
              </a:lnTo>
              <a:lnTo>
                <a:pt x="0" y="144018"/>
              </a:lnTo>
              <a:lnTo>
                <a:pt x="0" y="318798"/>
              </a:lnTo>
            </a:path>
          </a:pathLst>
        </a:custGeom>
        <a:noFill/>
        <a:ln w="57150" cap="flat" cmpd="sng" algn="ctr">
          <a:solidFill>
            <a:srgbClr val="FF0000"/>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A0B1F22-2966-47B6-887B-38BCBD33E3CA}">
      <dsp:nvSpPr>
        <dsp:cNvPr id="0" name=""/>
        <dsp:cNvSpPr/>
      </dsp:nvSpPr>
      <dsp:spPr>
        <a:xfrm>
          <a:off x="2654897" y="1046"/>
          <a:ext cx="3043133" cy="832284"/>
        </a:xfrm>
        <a:prstGeom prst="rect">
          <a:avLst/>
        </a:prstGeom>
        <a:solidFill>
          <a:srgbClr val="FF0000"/>
        </a:solidFill>
        <a:ln w="38100" cap="flat" cmpd="sng" algn="ctr">
          <a:solidFill>
            <a:srgbClr val="FFFF00"/>
          </a:solidFill>
          <a:prstDash val="solid"/>
        </a:ln>
        <a:effectLst>
          <a:outerShdw blurRad="40000" dist="20000" dir="5400000" rotWithShape="0">
            <a:srgbClr val="000000">
              <a:alpha val="38000"/>
            </a:srgbClr>
          </a:outerShdw>
        </a:effectLst>
        <a:scene3d>
          <a:camera prst="orthographicFront"/>
          <a:lightRig rig="flat" dir="t"/>
        </a:scene3d>
        <a:sp3d/>
      </dsp:spPr>
      <dsp:style>
        <a:lnRef idx="3">
          <a:schemeClr val="lt1"/>
        </a:lnRef>
        <a:fillRef idx="1">
          <a:schemeClr val="accent4"/>
        </a:fillRef>
        <a:effectRef idx="1">
          <a:schemeClr val="accent4"/>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fa-IR" sz="4400" kern="1200" dirty="0">
              <a:cs typeface="B Titr" pitchFamily="2" charset="-78"/>
            </a:rPr>
            <a:t>انتخاب رشته</a:t>
          </a:r>
          <a:endParaRPr lang="en-US" sz="4400" kern="1200" dirty="0">
            <a:cs typeface="B Titr" pitchFamily="2" charset="-78"/>
          </a:endParaRPr>
        </a:p>
      </dsp:txBody>
      <dsp:txXfrm>
        <a:off x="2654897" y="1046"/>
        <a:ext cx="3043133" cy="832284"/>
      </dsp:txXfrm>
    </dsp:sp>
    <dsp:sp modelId="{270D3888-AB53-47BC-AA8E-9229A7E93D1A}">
      <dsp:nvSpPr>
        <dsp:cNvPr id="0" name=""/>
        <dsp:cNvSpPr/>
      </dsp:nvSpPr>
      <dsp:spPr>
        <a:xfrm>
          <a:off x="8" y="1152130"/>
          <a:ext cx="1664569" cy="832284"/>
        </a:xfrm>
        <a:prstGeom prst="rect">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a:scene3d>
          <a:camera prst="orthographicFront"/>
          <a:lightRig rig="flat" dir="t"/>
        </a:scene3d>
        <a:sp3d/>
      </dsp:spPr>
      <dsp:style>
        <a:lnRef idx="3">
          <a:schemeClr val="lt1"/>
        </a:lnRef>
        <a:fillRef idx="1">
          <a:schemeClr val="accent1"/>
        </a:fillRef>
        <a:effectRef idx="1">
          <a:schemeClr val="accent1"/>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fa-IR" sz="2900" kern="1200" dirty="0">
              <a:cs typeface="B Titr" pitchFamily="2" charset="-78"/>
            </a:rPr>
            <a:t>رشته شناسی</a:t>
          </a:r>
          <a:endParaRPr lang="en-US" sz="2900" kern="1200" dirty="0">
            <a:cs typeface="B Titr" pitchFamily="2" charset="-78"/>
          </a:endParaRPr>
        </a:p>
      </dsp:txBody>
      <dsp:txXfrm>
        <a:off x="8" y="1152130"/>
        <a:ext cx="1664569" cy="832284"/>
      </dsp:txXfrm>
    </dsp:sp>
    <dsp:sp modelId="{82C7186F-7CEC-43E6-B7F0-A71CA634ACD0}">
      <dsp:nvSpPr>
        <dsp:cNvPr id="0" name=""/>
        <dsp:cNvSpPr/>
      </dsp:nvSpPr>
      <dsp:spPr>
        <a:xfrm>
          <a:off x="6688358" y="1152130"/>
          <a:ext cx="1664569" cy="832284"/>
        </a:xfrm>
        <a:prstGeom prst="rect">
          <a:avLst/>
        </a:prstGeom>
        <a:solidFill>
          <a:schemeClr val="accent5"/>
        </a:solidFill>
        <a:ln w="38100" cap="flat" cmpd="sng" algn="ctr">
          <a:solidFill>
            <a:schemeClr val="lt1"/>
          </a:solidFill>
          <a:prstDash val="solid"/>
        </a:ln>
        <a:effectLst>
          <a:outerShdw blurRad="40000" dist="20000" dir="5400000" rotWithShape="0">
            <a:srgbClr val="000000">
              <a:alpha val="38000"/>
            </a:srgbClr>
          </a:outerShdw>
        </a:effectLst>
        <a:scene3d>
          <a:camera prst="orthographicFront"/>
          <a:lightRig rig="flat" dir="t"/>
        </a:scene3d>
        <a:sp3d/>
      </dsp:spPr>
      <dsp:style>
        <a:lnRef idx="3">
          <a:schemeClr val="lt1"/>
        </a:lnRef>
        <a:fillRef idx="1">
          <a:schemeClr val="accent5"/>
        </a:fillRef>
        <a:effectRef idx="1">
          <a:schemeClr val="accent5"/>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fa-IR" sz="2900" kern="1200" dirty="0">
              <a:cs typeface="B Titr" pitchFamily="2" charset="-78"/>
            </a:rPr>
            <a:t>خودشناسی</a:t>
          </a:r>
          <a:endParaRPr lang="en-US" sz="2900" kern="1200" dirty="0">
            <a:cs typeface="B Titr" pitchFamily="2" charset="-78"/>
          </a:endParaRPr>
        </a:p>
      </dsp:txBody>
      <dsp:txXfrm>
        <a:off x="6688358" y="1152130"/>
        <a:ext cx="1664569" cy="83228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4EAF8D-EAD2-479C-8CE7-95FB1A3A7B04}">
      <dsp:nvSpPr>
        <dsp:cNvPr id="0" name=""/>
        <dsp:cNvSpPr/>
      </dsp:nvSpPr>
      <dsp:spPr>
        <a:xfrm>
          <a:off x="4608516" y="1728193"/>
          <a:ext cx="3395640" cy="2304253"/>
        </a:xfrm>
        <a:prstGeom prst="roundRect">
          <a:avLst>
            <a:gd name="adj" fmla="val 10000"/>
          </a:avLst>
        </a:prstGeom>
        <a:solidFill>
          <a:schemeClr val="accent2"/>
        </a:solidFill>
        <a:ln w="38100" cap="flat" cmpd="sng" algn="ctr">
          <a:solidFill>
            <a:srgbClr val="FFFF00"/>
          </a:solidFill>
          <a:prstDash val="solid"/>
        </a:ln>
        <a:effectLst>
          <a:outerShdw blurRad="40000" dist="20000" dir="5400000" rotWithShape="0">
            <a:srgbClr val="000000">
              <a:alpha val="38000"/>
            </a:srgbClr>
          </a:outerShdw>
        </a:effectLst>
        <a:scene3d>
          <a:camera prst="orthographicFront"/>
          <a:lightRig rig="flat" dir="t"/>
        </a:scene3d>
        <a:sp3d/>
      </dsp:spPr>
      <dsp:style>
        <a:lnRef idx="3">
          <a:schemeClr val="lt1"/>
        </a:lnRef>
        <a:fillRef idx="1">
          <a:schemeClr val="accent2"/>
        </a:fillRef>
        <a:effectRef idx="1">
          <a:schemeClr val="accent2"/>
        </a:effectRef>
        <a:fontRef idx="minor">
          <a:schemeClr val="lt1"/>
        </a:fontRef>
      </dsp:style>
      <dsp:txBody>
        <a:bodyPr spcFirstLastPara="0" vert="horz" wrap="square" lIns="31750" tIns="31750" rIns="31750" bIns="31750" numCol="1" spcCol="1270" anchor="ctr" anchorCtr="0">
          <a:noAutofit/>
        </a:bodyPr>
        <a:lstStyle/>
        <a:p>
          <a:pPr lvl="0" algn="ctr" defTabSz="2222500">
            <a:lnSpc>
              <a:spcPct val="90000"/>
            </a:lnSpc>
            <a:spcBef>
              <a:spcPct val="0"/>
            </a:spcBef>
            <a:spcAft>
              <a:spcPct val="35000"/>
            </a:spcAft>
          </a:pPr>
          <a:r>
            <a:rPr lang="fa-IR" sz="5000" kern="1200" dirty="0" smtClean="0">
              <a:ln w="28575">
                <a:solidFill>
                  <a:srgbClr val="FFFF00"/>
                </a:solidFill>
              </a:ln>
              <a:cs typeface="B Titr" pitchFamily="2" charset="-78"/>
            </a:rPr>
            <a:t>روش های اولویت بندی</a:t>
          </a:r>
          <a:endParaRPr lang="en-US" sz="5000" kern="1200" dirty="0">
            <a:ln w="28575">
              <a:solidFill>
                <a:srgbClr val="FFFF00"/>
              </a:solidFill>
            </a:ln>
            <a:cs typeface="B Titr" pitchFamily="2" charset="-78"/>
          </a:endParaRPr>
        </a:p>
      </dsp:txBody>
      <dsp:txXfrm>
        <a:off x="4676005" y="1795682"/>
        <a:ext cx="3260662" cy="2169275"/>
      </dsp:txXfrm>
    </dsp:sp>
    <dsp:sp modelId="{BE9D341B-92FB-4602-B1CF-ABC3CA4ADE47}">
      <dsp:nvSpPr>
        <dsp:cNvPr id="0" name=""/>
        <dsp:cNvSpPr/>
      </dsp:nvSpPr>
      <dsp:spPr>
        <a:xfrm rot="14371092">
          <a:off x="2891828" y="1872379"/>
          <a:ext cx="2277885" cy="52822"/>
        </a:xfrm>
        <a:custGeom>
          <a:avLst/>
          <a:gdLst/>
          <a:ahLst/>
          <a:cxnLst/>
          <a:rect l="0" t="0" r="0" b="0"/>
          <a:pathLst>
            <a:path>
              <a:moveTo>
                <a:pt x="0" y="26411"/>
              </a:moveTo>
              <a:lnTo>
                <a:pt x="2277885" y="26411"/>
              </a:lnTo>
            </a:path>
          </a:pathLst>
        </a:custGeom>
        <a:noFill/>
        <a:ln w="25400" cap="flat" cmpd="sng" algn="ctr">
          <a:solidFill>
            <a:srgbClr val="FFFF00"/>
          </a:solidFill>
          <a:prstDash val="solid"/>
        </a:ln>
        <a:effectLst>
          <a:outerShdw blurRad="40000" dist="20000" dir="5400000" rotWithShape="0">
            <a:srgbClr val="000000">
              <a:alpha val="38000"/>
            </a:srgbClr>
          </a:outerShdw>
        </a:effectLst>
      </dsp:spPr>
      <dsp:style>
        <a:lnRef idx="2">
          <a:schemeClr val="accent2"/>
        </a:lnRef>
        <a:fillRef idx="0">
          <a:schemeClr val="accent2"/>
        </a:fillRef>
        <a:effectRef idx="1">
          <a:schemeClr val="accent2"/>
        </a:effectRef>
        <a:fontRef idx="minor">
          <a:schemeClr val="tx1"/>
        </a:fontRef>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cs typeface="B Titr" pitchFamily="2" charset="-78"/>
          </a:endParaRPr>
        </a:p>
      </dsp:txBody>
      <dsp:txXfrm rot="10800000">
        <a:off x="3973823" y="1841843"/>
        <a:ext cx="113894" cy="113894"/>
      </dsp:txXfrm>
    </dsp:sp>
    <dsp:sp modelId="{8EAF78E2-B8B3-4863-B4F1-47F97CEC3CAE}">
      <dsp:nvSpPr>
        <dsp:cNvPr id="0" name=""/>
        <dsp:cNvSpPr/>
      </dsp:nvSpPr>
      <dsp:spPr>
        <a:xfrm>
          <a:off x="72024" y="72010"/>
          <a:ext cx="3381000" cy="1690500"/>
        </a:xfrm>
        <a:prstGeom prst="roundRect">
          <a:avLst>
            <a:gd name="adj" fmla="val 10000"/>
          </a:avLst>
        </a:prstGeom>
        <a:solidFill>
          <a:srgbClr val="00B050"/>
        </a:solidFill>
        <a:ln w="38100">
          <a:solidFill>
            <a:srgbClr val="FFFF0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750" tIns="31750" rIns="31750" bIns="31750" numCol="1" spcCol="1270" anchor="ctr" anchorCtr="0">
          <a:noAutofit/>
        </a:bodyPr>
        <a:lstStyle/>
        <a:p>
          <a:pPr lvl="0" algn="ctr" defTabSz="2222500">
            <a:lnSpc>
              <a:spcPct val="90000"/>
            </a:lnSpc>
            <a:spcBef>
              <a:spcPct val="0"/>
            </a:spcBef>
            <a:spcAft>
              <a:spcPct val="35000"/>
            </a:spcAft>
          </a:pPr>
          <a:r>
            <a:rPr lang="fa-IR" sz="5000" kern="1200" dirty="0" smtClean="0">
              <a:cs typeface="B Titr" pitchFamily="2" charset="-78"/>
            </a:rPr>
            <a:t>رشته معیار</a:t>
          </a:r>
          <a:endParaRPr lang="en-US" sz="5000" kern="1200" dirty="0">
            <a:cs typeface="B Titr" pitchFamily="2" charset="-78"/>
          </a:endParaRPr>
        </a:p>
      </dsp:txBody>
      <dsp:txXfrm>
        <a:off x="121537" y="121523"/>
        <a:ext cx="3281974" cy="1591474"/>
      </dsp:txXfrm>
    </dsp:sp>
    <dsp:sp modelId="{40783763-8FED-4F4B-8BE3-7AB7D2F54909}">
      <dsp:nvSpPr>
        <dsp:cNvPr id="0" name=""/>
        <dsp:cNvSpPr/>
      </dsp:nvSpPr>
      <dsp:spPr>
        <a:xfrm rot="10859798">
          <a:off x="3524924" y="2844484"/>
          <a:ext cx="1083673" cy="52822"/>
        </a:xfrm>
        <a:custGeom>
          <a:avLst/>
          <a:gdLst/>
          <a:ahLst/>
          <a:cxnLst/>
          <a:rect l="0" t="0" r="0" b="0"/>
          <a:pathLst>
            <a:path>
              <a:moveTo>
                <a:pt x="0" y="26411"/>
              </a:moveTo>
              <a:lnTo>
                <a:pt x="1083673" y="26411"/>
              </a:lnTo>
            </a:path>
          </a:pathLst>
        </a:custGeom>
        <a:noFill/>
        <a:ln w="25400" cap="flat" cmpd="sng" algn="ctr">
          <a:solidFill>
            <a:srgbClr val="FFFF00"/>
          </a:solidFill>
          <a:prstDash val="solid"/>
        </a:ln>
        <a:effectLst>
          <a:outerShdw blurRad="40000" dist="20000" dir="5400000" rotWithShape="0">
            <a:srgbClr val="000000">
              <a:alpha val="38000"/>
            </a:srgbClr>
          </a:outerShdw>
        </a:effectLst>
      </dsp:spPr>
      <dsp:style>
        <a:lnRef idx="2">
          <a:schemeClr val="accent2"/>
        </a:lnRef>
        <a:fillRef idx="0">
          <a:schemeClr val="accent2"/>
        </a:fillRef>
        <a:effectRef idx="1">
          <a:schemeClr val="accent2"/>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cs typeface="B Titr" pitchFamily="2" charset="-78"/>
          </a:endParaRPr>
        </a:p>
      </dsp:txBody>
      <dsp:txXfrm rot="10800000">
        <a:off x="4039669" y="2843803"/>
        <a:ext cx="54183" cy="54183"/>
      </dsp:txXfrm>
    </dsp:sp>
    <dsp:sp modelId="{36A8E848-0941-4F1A-9E51-95A81EA41AAF}">
      <dsp:nvSpPr>
        <dsp:cNvPr id="0" name=""/>
        <dsp:cNvSpPr/>
      </dsp:nvSpPr>
      <dsp:spPr>
        <a:xfrm>
          <a:off x="144006" y="2016220"/>
          <a:ext cx="3381000" cy="1690500"/>
        </a:xfrm>
        <a:prstGeom prst="roundRect">
          <a:avLst>
            <a:gd name="adj" fmla="val 10000"/>
          </a:avLst>
        </a:prstGeom>
        <a:solidFill>
          <a:srgbClr val="FFFF00"/>
        </a:solidFill>
        <a:ln w="38100">
          <a:solidFill>
            <a:srgbClr val="FFFF0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750" tIns="31750" rIns="31750" bIns="31750" numCol="1" spcCol="1270" anchor="ctr" anchorCtr="0">
          <a:noAutofit/>
        </a:bodyPr>
        <a:lstStyle/>
        <a:p>
          <a:pPr lvl="0" algn="ctr" defTabSz="2222500">
            <a:lnSpc>
              <a:spcPct val="90000"/>
            </a:lnSpc>
            <a:spcBef>
              <a:spcPct val="0"/>
            </a:spcBef>
            <a:spcAft>
              <a:spcPct val="35000"/>
            </a:spcAft>
          </a:pPr>
          <a:r>
            <a:rPr lang="fa-IR" sz="5000" kern="1200" dirty="0" smtClean="0">
              <a:cs typeface="B Titr" pitchFamily="2" charset="-78"/>
            </a:rPr>
            <a:t>دانشگاه معیار</a:t>
          </a:r>
          <a:endParaRPr lang="en-US" sz="5000" kern="1200" dirty="0">
            <a:cs typeface="B Titr" pitchFamily="2" charset="-78"/>
          </a:endParaRPr>
        </a:p>
      </dsp:txBody>
      <dsp:txXfrm>
        <a:off x="193519" y="2065733"/>
        <a:ext cx="3281974" cy="1591474"/>
      </dsp:txXfrm>
    </dsp:sp>
    <dsp:sp modelId="{7E8F8F14-4486-4C6F-B1C7-AE0E4CAC3388}">
      <dsp:nvSpPr>
        <dsp:cNvPr id="0" name=""/>
        <dsp:cNvSpPr/>
      </dsp:nvSpPr>
      <dsp:spPr>
        <a:xfrm rot="7162121">
          <a:off x="2962103" y="3816598"/>
          <a:ext cx="2209315" cy="52822"/>
        </a:xfrm>
        <a:custGeom>
          <a:avLst/>
          <a:gdLst/>
          <a:ahLst/>
          <a:cxnLst/>
          <a:rect l="0" t="0" r="0" b="0"/>
          <a:pathLst>
            <a:path>
              <a:moveTo>
                <a:pt x="0" y="26411"/>
              </a:moveTo>
              <a:lnTo>
                <a:pt x="2209315" y="26411"/>
              </a:lnTo>
            </a:path>
          </a:pathLst>
        </a:custGeom>
        <a:noFill/>
        <a:ln w="25400" cap="flat" cmpd="sng" algn="ctr">
          <a:solidFill>
            <a:srgbClr val="FFFF00"/>
          </a:solidFill>
          <a:prstDash val="solid"/>
        </a:ln>
        <a:effectLst>
          <a:outerShdw blurRad="40000" dist="20000" dir="5400000" rotWithShape="0">
            <a:srgbClr val="000000">
              <a:alpha val="38000"/>
            </a:srgbClr>
          </a:outerShdw>
        </a:effectLst>
      </dsp:spPr>
      <dsp:style>
        <a:lnRef idx="2">
          <a:schemeClr val="accent2"/>
        </a:lnRef>
        <a:fillRef idx="0">
          <a:schemeClr val="accent2"/>
        </a:fillRef>
        <a:effectRef idx="1">
          <a:schemeClr val="accent2"/>
        </a:effectRef>
        <a:fontRef idx="minor">
          <a:schemeClr val="tx1"/>
        </a:fontRef>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cs typeface="B Titr" pitchFamily="2" charset="-78"/>
          </a:endParaRPr>
        </a:p>
      </dsp:txBody>
      <dsp:txXfrm rot="10800000">
        <a:off x="4011528" y="3787776"/>
        <a:ext cx="110465" cy="110465"/>
      </dsp:txXfrm>
    </dsp:sp>
    <dsp:sp modelId="{EC640E83-1AEB-4CD4-B3E4-F5170A15C928}">
      <dsp:nvSpPr>
        <dsp:cNvPr id="0" name=""/>
        <dsp:cNvSpPr/>
      </dsp:nvSpPr>
      <dsp:spPr>
        <a:xfrm>
          <a:off x="144006" y="3960448"/>
          <a:ext cx="3381000" cy="1690500"/>
        </a:xfrm>
        <a:prstGeom prst="roundRect">
          <a:avLst>
            <a:gd name="adj" fmla="val 10000"/>
          </a:avLst>
        </a:prstGeom>
        <a:solidFill>
          <a:srgbClr val="FF6600"/>
        </a:solidFill>
        <a:ln w="38100">
          <a:solidFill>
            <a:srgbClr val="FFFF0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750" tIns="31750" rIns="31750" bIns="31750" numCol="1" spcCol="1270" anchor="ctr" anchorCtr="0">
          <a:noAutofit/>
        </a:bodyPr>
        <a:lstStyle/>
        <a:p>
          <a:pPr lvl="0" algn="ctr" defTabSz="2222500">
            <a:lnSpc>
              <a:spcPct val="90000"/>
            </a:lnSpc>
            <a:spcBef>
              <a:spcPct val="0"/>
            </a:spcBef>
            <a:spcAft>
              <a:spcPct val="35000"/>
            </a:spcAft>
          </a:pPr>
          <a:r>
            <a:rPr lang="fa-IR" sz="5000" kern="1200" dirty="0" smtClean="0">
              <a:cs typeface="B Titr" pitchFamily="2" charset="-78"/>
            </a:rPr>
            <a:t>ترکیبی</a:t>
          </a:r>
          <a:endParaRPr lang="en-US" sz="5000" kern="1200" dirty="0">
            <a:cs typeface="B Titr" pitchFamily="2" charset="-78"/>
          </a:endParaRPr>
        </a:p>
      </dsp:txBody>
      <dsp:txXfrm>
        <a:off x="193519" y="4009961"/>
        <a:ext cx="3281974" cy="159147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EFE5A9-5088-4446-BE1B-ACC07ABF4DB7}">
      <dsp:nvSpPr>
        <dsp:cNvPr id="0" name=""/>
        <dsp:cNvSpPr/>
      </dsp:nvSpPr>
      <dsp:spPr>
        <a:xfrm>
          <a:off x="4574486" y="2369978"/>
          <a:ext cx="2280705" cy="1085408"/>
        </a:xfrm>
        <a:custGeom>
          <a:avLst/>
          <a:gdLst/>
          <a:ahLst/>
          <a:cxnLst/>
          <a:rect l="0" t="0" r="0" b="0"/>
          <a:pathLst>
            <a:path>
              <a:moveTo>
                <a:pt x="0" y="0"/>
              </a:moveTo>
              <a:lnTo>
                <a:pt x="0" y="739674"/>
              </a:lnTo>
              <a:lnTo>
                <a:pt x="2280705" y="739674"/>
              </a:lnTo>
              <a:lnTo>
                <a:pt x="2280705" y="1085408"/>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4DAF63B-9618-4B0A-BE6E-DB0D5CAA9C82}">
      <dsp:nvSpPr>
        <dsp:cNvPr id="0" name=""/>
        <dsp:cNvSpPr/>
      </dsp:nvSpPr>
      <dsp:spPr>
        <a:xfrm>
          <a:off x="2293780" y="2369978"/>
          <a:ext cx="2280705" cy="1085408"/>
        </a:xfrm>
        <a:custGeom>
          <a:avLst/>
          <a:gdLst/>
          <a:ahLst/>
          <a:cxnLst/>
          <a:rect l="0" t="0" r="0" b="0"/>
          <a:pathLst>
            <a:path>
              <a:moveTo>
                <a:pt x="2280705" y="0"/>
              </a:moveTo>
              <a:lnTo>
                <a:pt x="2280705" y="739674"/>
              </a:lnTo>
              <a:lnTo>
                <a:pt x="0" y="739674"/>
              </a:lnTo>
              <a:lnTo>
                <a:pt x="0" y="1085408"/>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06E3C5D-EADB-4788-9520-7880770B0113}">
      <dsp:nvSpPr>
        <dsp:cNvPr id="0" name=""/>
        <dsp:cNvSpPr/>
      </dsp:nvSpPr>
      <dsp:spPr>
        <a:xfrm>
          <a:off x="2095481" y="117"/>
          <a:ext cx="4958008" cy="236986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6115BAC-D89A-437D-85AC-1B98D390C1C7}">
      <dsp:nvSpPr>
        <dsp:cNvPr id="0" name=""/>
        <dsp:cNvSpPr/>
      </dsp:nvSpPr>
      <dsp:spPr>
        <a:xfrm>
          <a:off x="2510155" y="394058"/>
          <a:ext cx="4958008" cy="236986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247650" rIns="247650" bIns="247650" numCol="1" spcCol="1270" anchor="ctr" anchorCtr="0">
          <a:noAutofit/>
        </a:bodyPr>
        <a:lstStyle/>
        <a:p>
          <a:pPr lvl="0" algn="ctr" defTabSz="2889250" rtl="1">
            <a:lnSpc>
              <a:spcPct val="90000"/>
            </a:lnSpc>
            <a:spcBef>
              <a:spcPct val="0"/>
            </a:spcBef>
            <a:spcAft>
              <a:spcPct val="35000"/>
            </a:spcAft>
          </a:pPr>
          <a:r>
            <a:rPr lang="fa-IR" sz="6500" kern="1200" dirty="0" smtClean="0">
              <a:cs typeface="B Titr" panose="00000700000000000000" pitchFamily="2" charset="-78"/>
            </a:rPr>
            <a:t>دانشگاه آزاد</a:t>
          </a:r>
          <a:endParaRPr lang="fa-IR" sz="6500" kern="1200" dirty="0">
            <a:cs typeface="B Titr" panose="00000700000000000000" pitchFamily="2" charset="-78"/>
          </a:endParaRPr>
        </a:p>
      </dsp:txBody>
      <dsp:txXfrm>
        <a:off x="2579566" y="463469"/>
        <a:ext cx="4819186" cy="2231038"/>
      </dsp:txXfrm>
    </dsp:sp>
    <dsp:sp modelId="{0567EA0D-06FF-4A2F-B509-6AB58A3A1395}">
      <dsp:nvSpPr>
        <dsp:cNvPr id="0" name=""/>
        <dsp:cNvSpPr/>
      </dsp:nvSpPr>
      <dsp:spPr>
        <a:xfrm>
          <a:off x="427749" y="3455386"/>
          <a:ext cx="3732063" cy="236986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26EBAEC7-4EB0-46FA-9E01-AF094D565B4C}">
      <dsp:nvSpPr>
        <dsp:cNvPr id="0" name=""/>
        <dsp:cNvSpPr/>
      </dsp:nvSpPr>
      <dsp:spPr>
        <a:xfrm>
          <a:off x="842422" y="3849326"/>
          <a:ext cx="3732063" cy="236986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0490" tIns="110490" rIns="110490" bIns="110490" numCol="1" spcCol="1270" anchor="ctr" anchorCtr="0">
          <a:noAutofit/>
        </a:bodyPr>
        <a:lstStyle/>
        <a:p>
          <a:pPr lvl="0" algn="ctr" defTabSz="1289050" rtl="1">
            <a:lnSpc>
              <a:spcPct val="90000"/>
            </a:lnSpc>
            <a:spcBef>
              <a:spcPct val="0"/>
            </a:spcBef>
            <a:spcAft>
              <a:spcPct val="35000"/>
            </a:spcAft>
          </a:pPr>
          <a:r>
            <a:rPr lang="fa-IR" sz="2900" kern="1200" dirty="0" smtClean="0">
              <a:cs typeface="B Titr" panose="00000700000000000000" pitchFamily="2" charset="-78"/>
            </a:rPr>
            <a:t>صرفا</a:t>
          </a:r>
          <a:r>
            <a:rPr lang="fa-IR" sz="2900" kern="1200" dirty="0" smtClean="0"/>
            <a:t> </a:t>
          </a:r>
          <a:r>
            <a:rPr lang="fa-IR" sz="2900" kern="1200" dirty="0" smtClean="0">
              <a:cs typeface="B Titr" panose="00000700000000000000" pitchFamily="2" charset="-78"/>
            </a:rPr>
            <a:t>با</a:t>
          </a:r>
          <a:r>
            <a:rPr lang="fa-IR" sz="2900" kern="1200" dirty="0" smtClean="0"/>
            <a:t> </a:t>
          </a:r>
          <a:r>
            <a:rPr lang="fa-IR" sz="2900" kern="1200" dirty="0" smtClean="0">
              <a:cs typeface="B Titr" panose="00000700000000000000" pitchFamily="2" charset="-78"/>
            </a:rPr>
            <a:t>سوابق</a:t>
          </a:r>
          <a:r>
            <a:rPr lang="fa-IR" sz="2900" kern="1200" dirty="0" smtClean="0"/>
            <a:t> </a:t>
          </a:r>
          <a:r>
            <a:rPr lang="fa-IR" sz="2900" kern="1200" dirty="0" smtClean="0">
              <a:cs typeface="B Titr" panose="00000700000000000000" pitchFamily="2" charset="-78"/>
            </a:rPr>
            <a:t>تحصیلی</a:t>
          </a:r>
        </a:p>
        <a:p>
          <a:pPr lvl="0" algn="ctr" defTabSz="1289050" rtl="1">
            <a:lnSpc>
              <a:spcPct val="90000"/>
            </a:lnSpc>
            <a:spcBef>
              <a:spcPct val="0"/>
            </a:spcBef>
            <a:spcAft>
              <a:spcPct val="35000"/>
            </a:spcAft>
          </a:pPr>
          <a:r>
            <a:rPr lang="fa-IR" sz="1200" kern="1200" dirty="0" smtClean="0">
              <a:solidFill>
                <a:srgbClr val="FF0000"/>
              </a:solidFill>
              <a:cs typeface="B Titr" panose="00000700000000000000" pitchFamily="2" charset="-78"/>
            </a:rPr>
            <a:t>بر اساس سوابق تحصیلی  و از هر گروه آزمایشی می توان انتخاب کرد</a:t>
          </a:r>
          <a:endParaRPr lang="fa-IR" sz="1200" kern="1200" dirty="0">
            <a:solidFill>
              <a:srgbClr val="FF0000"/>
            </a:solidFill>
            <a:cs typeface="B Titr" panose="00000700000000000000" pitchFamily="2" charset="-78"/>
          </a:endParaRPr>
        </a:p>
      </dsp:txBody>
      <dsp:txXfrm>
        <a:off x="911833" y="3918737"/>
        <a:ext cx="3593241" cy="2231038"/>
      </dsp:txXfrm>
    </dsp:sp>
    <dsp:sp modelId="{B59E97E0-6333-474D-91EB-1958DDF86F86}">
      <dsp:nvSpPr>
        <dsp:cNvPr id="0" name=""/>
        <dsp:cNvSpPr/>
      </dsp:nvSpPr>
      <dsp:spPr>
        <a:xfrm>
          <a:off x="4989159" y="3455386"/>
          <a:ext cx="3732063" cy="236986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2E1E7B78-59CE-4D6D-8644-111D6C034FC5}">
      <dsp:nvSpPr>
        <dsp:cNvPr id="0" name=""/>
        <dsp:cNvSpPr/>
      </dsp:nvSpPr>
      <dsp:spPr>
        <a:xfrm>
          <a:off x="5403833" y="3849326"/>
          <a:ext cx="3732063" cy="236986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8590" tIns="148590" rIns="148590" bIns="148590" numCol="1" spcCol="1270" anchor="ctr" anchorCtr="0">
          <a:noAutofit/>
        </a:bodyPr>
        <a:lstStyle/>
        <a:p>
          <a:pPr lvl="0" algn="ctr" defTabSz="1733550" rtl="1">
            <a:lnSpc>
              <a:spcPct val="90000"/>
            </a:lnSpc>
            <a:spcBef>
              <a:spcPct val="0"/>
            </a:spcBef>
            <a:spcAft>
              <a:spcPct val="35000"/>
            </a:spcAft>
          </a:pPr>
          <a:r>
            <a:rPr lang="fa-IR" sz="3900" kern="1200" dirty="0" smtClean="0">
              <a:cs typeface="B Titr" panose="00000700000000000000" pitchFamily="2" charset="-78"/>
            </a:rPr>
            <a:t>با</a:t>
          </a:r>
          <a:r>
            <a:rPr lang="fa-IR" sz="3900" kern="1200" dirty="0" smtClean="0"/>
            <a:t> </a:t>
          </a:r>
          <a:r>
            <a:rPr lang="fa-IR" sz="3900" kern="1200" dirty="0" smtClean="0">
              <a:cs typeface="B Titr" panose="00000700000000000000" pitchFamily="2" charset="-78"/>
            </a:rPr>
            <a:t>آزمون</a:t>
          </a:r>
        </a:p>
        <a:p>
          <a:pPr lvl="0" algn="ctr" defTabSz="1733550" rtl="1">
            <a:lnSpc>
              <a:spcPct val="90000"/>
            </a:lnSpc>
            <a:spcBef>
              <a:spcPct val="0"/>
            </a:spcBef>
            <a:spcAft>
              <a:spcPct val="35000"/>
            </a:spcAft>
          </a:pPr>
          <a:r>
            <a:rPr lang="fa-IR" sz="1200" kern="1200" dirty="0" smtClean="0">
              <a:solidFill>
                <a:srgbClr val="FF0000"/>
              </a:solidFill>
              <a:cs typeface="B Titr" panose="00000700000000000000" pitchFamily="2" charset="-78"/>
            </a:rPr>
            <a:t>بر اساس کارنامه آزمون سراسری (کد) و فقط در گروه آزمایشی که ثبت نام کرده اید.</a:t>
          </a:r>
          <a:endParaRPr lang="fa-IR" sz="1200" kern="1200" dirty="0">
            <a:solidFill>
              <a:srgbClr val="FF0000"/>
            </a:solidFill>
            <a:cs typeface="B Titr" panose="00000700000000000000" pitchFamily="2" charset="-78"/>
          </a:endParaRPr>
        </a:p>
      </dsp:txBody>
      <dsp:txXfrm>
        <a:off x="5473244" y="3918737"/>
        <a:ext cx="3593241" cy="22310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223134-CC04-49BC-8C0D-5009A5E7FC4C}">
      <dsp:nvSpPr>
        <dsp:cNvPr id="0" name=""/>
        <dsp:cNvSpPr/>
      </dsp:nvSpPr>
      <dsp:spPr>
        <a:xfrm>
          <a:off x="5318609" y="2074243"/>
          <a:ext cx="3602328" cy="1801164"/>
        </a:xfrm>
        <a:prstGeom prst="roundRect">
          <a:avLst>
            <a:gd name="adj" fmla="val 10000"/>
          </a:avLst>
        </a:prstGeom>
        <a:solidFill>
          <a:schemeClr val="accent1">
            <a:hueOff val="0"/>
            <a:satOff val="0"/>
            <a:lumOff val="0"/>
            <a:alphaOff val="0"/>
          </a:schemeClr>
        </a:solidFill>
        <a:ln w="5715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2222500" rtl="1">
            <a:lnSpc>
              <a:spcPct val="90000"/>
            </a:lnSpc>
            <a:spcBef>
              <a:spcPct val="0"/>
            </a:spcBef>
            <a:spcAft>
              <a:spcPct val="35000"/>
            </a:spcAft>
          </a:pPr>
          <a:r>
            <a:rPr lang="fa-IR" sz="5000" kern="1200" dirty="0" smtClean="0">
              <a:cs typeface="B Titr" panose="00000700000000000000" pitchFamily="2" charset="-78"/>
            </a:rPr>
            <a:t>پذیرش دانشجو</a:t>
          </a:r>
          <a:endParaRPr lang="fa-IR" sz="5000" kern="1200" dirty="0">
            <a:cs typeface="B Titr" panose="00000700000000000000" pitchFamily="2" charset="-78"/>
          </a:endParaRPr>
        </a:p>
      </dsp:txBody>
      <dsp:txXfrm>
        <a:off x="5371363" y="2126997"/>
        <a:ext cx="3496820" cy="1695656"/>
      </dsp:txXfrm>
    </dsp:sp>
    <dsp:sp modelId="{6C328AE3-08E5-49B6-80C1-9D6E2FBBE07F}">
      <dsp:nvSpPr>
        <dsp:cNvPr id="0" name=""/>
        <dsp:cNvSpPr/>
      </dsp:nvSpPr>
      <dsp:spPr>
        <a:xfrm rot="14110531">
          <a:off x="3336525" y="1911910"/>
          <a:ext cx="2523237" cy="54492"/>
        </a:xfrm>
        <a:custGeom>
          <a:avLst/>
          <a:gdLst/>
          <a:ahLst/>
          <a:cxnLst/>
          <a:rect l="0" t="0" r="0" b="0"/>
          <a:pathLst>
            <a:path>
              <a:moveTo>
                <a:pt x="0" y="27246"/>
              </a:moveTo>
              <a:lnTo>
                <a:pt x="2523237" y="27246"/>
              </a:lnTo>
            </a:path>
          </a:pathLst>
        </a:custGeom>
        <a:noFill/>
        <a:ln w="76200"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rtl="1">
            <a:lnSpc>
              <a:spcPct val="90000"/>
            </a:lnSpc>
            <a:spcBef>
              <a:spcPct val="0"/>
            </a:spcBef>
            <a:spcAft>
              <a:spcPct val="35000"/>
            </a:spcAft>
          </a:pPr>
          <a:endParaRPr lang="fa-IR" sz="900" kern="1200"/>
        </a:p>
      </dsp:txBody>
      <dsp:txXfrm rot="10800000">
        <a:off x="4535063" y="1876075"/>
        <a:ext cx="126161" cy="126161"/>
      </dsp:txXfrm>
    </dsp:sp>
    <dsp:sp modelId="{ECAA2C3F-3DAB-49B2-AA81-82F8BA5C7D3C}">
      <dsp:nvSpPr>
        <dsp:cNvPr id="0" name=""/>
        <dsp:cNvSpPr/>
      </dsp:nvSpPr>
      <dsp:spPr>
        <a:xfrm>
          <a:off x="275349" y="2905"/>
          <a:ext cx="3602328" cy="1801164"/>
        </a:xfrm>
        <a:prstGeom prst="roundRect">
          <a:avLst>
            <a:gd name="adj" fmla="val 10000"/>
          </a:avLst>
        </a:prstGeom>
        <a:solidFill>
          <a:schemeClr val="lt1"/>
        </a:solidFill>
        <a:ln w="762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1750" tIns="31750" rIns="31750" bIns="31750" numCol="1" spcCol="1270" anchor="ctr" anchorCtr="0">
          <a:noAutofit/>
        </a:bodyPr>
        <a:lstStyle/>
        <a:p>
          <a:pPr lvl="0" algn="ctr" defTabSz="2222500" rtl="1">
            <a:lnSpc>
              <a:spcPct val="90000"/>
            </a:lnSpc>
            <a:spcBef>
              <a:spcPct val="0"/>
            </a:spcBef>
            <a:spcAft>
              <a:spcPct val="35000"/>
            </a:spcAft>
          </a:pPr>
          <a:r>
            <a:rPr lang="fa-IR" sz="5000" kern="1200" dirty="0" smtClean="0">
              <a:cs typeface="B Titr" panose="00000700000000000000" pitchFamily="2" charset="-78"/>
            </a:rPr>
            <a:t>متمرکز</a:t>
          </a:r>
          <a:endParaRPr lang="fa-IR" sz="5000" kern="1200" dirty="0">
            <a:cs typeface="B Titr" panose="00000700000000000000" pitchFamily="2" charset="-78"/>
          </a:endParaRPr>
        </a:p>
      </dsp:txBody>
      <dsp:txXfrm>
        <a:off x="328103" y="55659"/>
        <a:ext cx="3496820" cy="1695656"/>
      </dsp:txXfrm>
    </dsp:sp>
    <dsp:sp modelId="{587AFAEE-3459-4D47-B642-C70982B079DF}">
      <dsp:nvSpPr>
        <dsp:cNvPr id="0" name=""/>
        <dsp:cNvSpPr/>
      </dsp:nvSpPr>
      <dsp:spPr>
        <a:xfrm rot="10800000">
          <a:off x="3877678" y="2947579"/>
          <a:ext cx="1440931" cy="54492"/>
        </a:xfrm>
        <a:custGeom>
          <a:avLst/>
          <a:gdLst/>
          <a:ahLst/>
          <a:cxnLst/>
          <a:rect l="0" t="0" r="0" b="0"/>
          <a:pathLst>
            <a:path>
              <a:moveTo>
                <a:pt x="0" y="27246"/>
              </a:moveTo>
              <a:lnTo>
                <a:pt x="1440931" y="27246"/>
              </a:lnTo>
            </a:path>
          </a:pathLst>
        </a:custGeom>
        <a:noFill/>
        <a:ln w="76200"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0800000">
        <a:off x="4562120" y="2938802"/>
        <a:ext cx="72046" cy="72046"/>
      </dsp:txXfrm>
    </dsp:sp>
    <dsp:sp modelId="{56AE2C62-3003-4DE5-9CD5-0A245B46318C}">
      <dsp:nvSpPr>
        <dsp:cNvPr id="0" name=""/>
        <dsp:cNvSpPr/>
      </dsp:nvSpPr>
      <dsp:spPr>
        <a:xfrm>
          <a:off x="275349" y="2074243"/>
          <a:ext cx="3602328" cy="1801164"/>
        </a:xfrm>
        <a:prstGeom prst="roundRect">
          <a:avLst>
            <a:gd name="adj" fmla="val 10000"/>
          </a:avLst>
        </a:prstGeom>
        <a:solidFill>
          <a:schemeClr val="lt1"/>
        </a:solidFill>
        <a:ln w="76200" cap="flat" cmpd="sng" algn="ctr">
          <a:solidFill>
            <a:schemeClr val="accent1"/>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31750" tIns="31750" rIns="31750" bIns="31750" numCol="1" spcCol="1270" anchor="ctr" anchorCtr="0">
          <a:noAutofit/>
        </a:bodyPr>
        <a:lstStyle/>
        <a:p>
          <a:pPr lvl="0" algn="ctr" defTabSz="2222500" rtl="1">
            <a:lnSpc>
              <a:spcPct val="90000"/>
            </a:lnSpc>
            <a:spcBef>
              <a:spcPct val="0"/>
            </a:spcBef>
            <a:spcAft>
              <a:spcPct val="35000"/>
            </a:spcAft>
          </a:pPr>
          <a:r>
            <a:rPr lang="fa-IR" sz="5000" kern="1200" dirty="0" smtClean="0">
              <a:cs typeface="B Titr" panose="00000700000000000000" pitchFamily="2" charset="-78"/>
            </a:rPr>
            <a:t>نیمه متمرکز</a:t>
          </a:r>
          <a:endParaRPr lang="fa-IR" sz="5000" kern="1200" dirty="0">
            <a:cs typeface="B Titr" panose="00000700000000000000" pitchFamily="2" charset="-78"/>
          </a:endParaRPr>
        </a:p>
      </dsp:txBody>
      <dsp:txXfrm>
        <a:off x="328103" y="2126997"/>
        <a:ext cx="3496820" cy="1695656"/>
      </dsp:txXfrm>
    </dsp:sp>
    <dsp:sp modelId="{AA5B10A7-3FD3-4283-9123-8906620E268E}">
      <dsp:nvSpPr>
        <dsp:cNvPr id="0" name=""/>
        <dsp:cNvSpPr/>
      </dsp:nvSpPr>
      <dsp:spPr>
        <a:xfrm rot="7489469">
          <a:off x="3336525" y="3983249"/>
          <a:ext cx="2523237" cy="54492"/>
        </a:xfrm>
        <a:custGeom>
          <a:avLst/>
          <a:gdLst/>
          <a:ahLst/>
          <a:cxnLst/>
          <a:rect l="0" t="0" r="0" b="0"/>
          <a:pathLst>
            <a:path>
              <a:moveTo>
                <a:pt x="0" y="27246"/>
              </a:moveTo>
              <a:lnTo>
                <a:pt x="2523237" y="27246"/>
              </a:lnTo>
            </a:path>
          </a:pathLst>
        </a:custGeom>
        <a:noFill/>
        <a:ln w="76200"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rtl="1">
            <a:lnSpc>
              <a:spcPct val="90000"/>
            </a:lnSpc>
            <a:spcBef>
              <a:spcPct val="0"/>
            </a:spcBef>
            <a:spcAft>
              <a:spcPct val="35000"/>
            </a:spcAft>
          </a:pPr>
          <a:endParaRPr lang="fa-IR" sz="900" kern="1200"/>
        </a:p>
      </dsp:txBody>
      <dsp:txXfrm rot="10800000">
        <a:off x="4535063" y="3947414"/>
        <a:ext cx="126161" cy="126161"/>
      </dsp:txXfrm>
    </dsp:sp>
    <dsp:sp modelId="{32121B25-387E-4780-A02D-4BBD9D73E26B}">
      <dsp:nvSpPr>
        <dsp:cNvPr id="0" name=""/>
        <dsp:cNvSpPr/>
      </dsp:nvSpPr>
      <dsp:spPr>
        <a:xfrm>
          <a:off x="275349" y="4145582"/>
          <a:ext cx="3602328" cy="1801164"/>
        </a:xfrm>
        <a:prstGeom prst="roundRect">
          <a:avLst>
            <a:gd name="adj" fmla="val 10000"/>
          </a:avLst>
        </a:prstGeom>
        <a:solidFill>
          <a:schemeClr val="lt1"/>
        </a:solidFill>
        <a:ln w="76200" cap="flat" cmpd="sng" algn="ctr">
          <a:solidFill>
            <a:schemeClr val="accent1"/>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31750" tIns="31750" rIns="31750" bIns="31750" numCol="1" spcCol="1270" anchor="ctr" anchorCtr="0">
          <a:noAutofit/>
        </a:bodyPr>
        <a:lstStyle/>
        <a:p>
          <a:pPr lvl="0" algn="ctr" defTabSz="2222500" rtl="1">
            <a:lnSpc>
              <a:spcPct val="90000"/>
            </a:lnSpc>
            <a:spcBef>
              <a:spcPct val="0"/>
            </a:spcBef>
            <a:spcAft>
              <a:spcPct val="35000"/>
            </a:spcAft>
          </a:pPr>
          <a:r>
            <a:rPr lang="fa-IR" sz="5000" kern="1200" dirty="0" smtClean="0">
              <a:cs typeface="B Titr" panose="00000700000000000000" pitchFamily="2" charset="-78"/>
            </a:rPr>
            <a:t>متمرکز خاص</a:t>
          </a:r>
          <a:endParaRPr lang="fa-IR" sz="5000" kern="1200" dirty="0">
            <a:cs typeface="B Titr" panose="00000700000000000000" pitchFamily="2" charset="-78"/>
          </a:endParaRPr>
        </a:p>
      </dsp:txBody>
      <dsp:txXfrm>
        <a:off x="328103" y="4198336"/>
        <a:ext cx="3496820" cy="16956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DF3AD6-D71F-4451-ACF4-5BC8E981079B}">
      <dsp:nvSpPr>
        <dsp:cNvPr id="0" name=""/>
        <dsp:cNvSpPr/>
      </dsp:nvSpPr>
      <dsp:spPr>
        <a:xfrm>
          <a:off x="8603986" y="4307652"/>
          <a:ext cx="91440" cy="466638"/>
        </a:xfrm>
        <a:custGeom>
          <a:avLst/>
          <a:gdLst/>
          <a:ahLst/>
          <a:cxnLst/>
          <a:rect l="0" t="0" r="0" b="0"/>
          <a:pathLst>
            <a:path>
              <a:moveTo>
                <a:pt x="45720" y="0"/>
              </a:moveTo>
              <a:lnTo>
                <a:pt x="45720" y="46663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57D498-0FB1-4716-9B4D-CE4CB8906443}">
      <dsp:nvSpPr>
        <dsp:cNvPr id="0" name=""/>
        <dsp:cNvSpPr/>
      </dsp:nvSpPr>
      <dsp:spPr>
        <a:xfrm>
          <a:off x="4727621" y="2822162"/>
          <a:ext cx="3922084" cy="466638"/>
        </a:xfrm>
        <a:custGeom>
          <a:avLst/>
          <a:gdLst/>
          <a:ahLst/>
          <a:cxnLst/>
          <a:rect l="0" t="0" r="0" b="0"/>
          <a:pathLst>
            <a:path>
              <a:moveTo>
                <a:pt x="0" y="0"/>
              </a:moveTo>
              <a:lnTo>
                <a:pt x="0" y="318000"/>
              </a:lnTo>
              <a:lnTo>
                <a:pt x="3922084" y="318000"/>
              </a:lnTo>
              <a:lnTo>
                <a:pt x="3922084" y="4666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51A446-24C2-4F33-9DBC-B731D82A6769}">
      <dsp:nvSpPr>
        <dsp:cNvPr id="0" name=""/>
        <dsp:cNvSpPr/>
      </dsp:nvSpPr>
      <dsp:spPr>
        <a:xfrm>
          <a:off x="6642943" y="4307652"/>
          <a:ext cx="91440" cy="466638"/>
        </a:xfrm>
        <a:custGeom>
          <a:avLst/>
          <a:gdLst/>
          <a:ahLst/>
          <a:cxnLst/>
          <a:rect l="0" t="0" r="0" b="0"/>
          <a:pathLst>
            <a:path>
              <a:moveTo>
                <a:pt x="45720" y="0"/>
              </a:moveTo>
              <a:lnTo>
                <a:pt x="45720" y="46663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12DEBD-1414-41E8-9D31-A0D15AF13FAA}">
      <dsp:nvSpPr>
        <dsp:cNvPr id="0" name=""/>
        <dsp:cNvSpPr/>
      </dsp:nvSpPr>
      <dsp:spPr>
        <a:xfrm>
          <a:off x="4727621" y="2822162"/>
          <a:ext cx="1961042" cy="466638"/>
        </a:xfrm>
        <a:custGeom>
          <a:avLst/>
          <a:gdLst/>
          <a:ahLst/>
          <a:cxnLst/>
          <a:rect l="0" t="0" r="0" b="0"/>
          <a:pathLst>
            <a:path>
              <a:moveTo>
                <a:pt x="0" y="0"/>
              </a:moveTo>
              <a:lnTo>
                <a:pt x="0" y="318000"/>
              </a:lnTo>
              <a:lnTo>
                <a:pt x="1961042" y="318000"/>
              </a:lnTo>
              <a:lnTo>
                <a:pt x="1961042" y="4666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FCDB33-70B3-48F4-A348-6D3E7BB7901C}">
      <dsp:nvSpPr>
        <dsp:cNvPr id="0" name=""/>
        <dsp:cNvSpPr/>
      </dsp:nvSpPr>
      <dsp:spPr>
        <a:xfrm>
          <a:off x="4681901" y="4307652"/>
          <a:ext cx="91440" cy="466638"/>
        </a:xfrm>
        <a:custGeom>
          <a:avLst/>
          <a:gdLst/>
          <a:ahLst/>
          <a:cxnLst/>
          <a:rect l="0" t="0" r="0" b="0"/>
          <a:pathLst>
            <a:path>
              <a:moveTo>
                <a:pt x="45720" y="0"/>
              </a:moveTo>
              <a:lnTo>
                <a:pt x="45720" y="46663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C3A626-9FCA-4368-BBE6-C5E1E98AF965}">
      <dsp:nvSpPr>
        <dsp:cNvPr id="0" name=""/>
        <dsp:cNvSpPr/>
      </dsp:nvSpPr>
      <dsp:spPr>
        <a:xfrm>
          <a:off x="4681901" y="2822162"/>
          <a:ext cx="91440" cy="466638"/>
        </a:xfrm>
        <a:custGeom>
          <a:avLst/>
          <a:gdLst/>
          <a:ahLst/>
          <a:cxnLst/>
          <a:rect l="0" t="0" r="0" b="0"/>
          <a:pathLst>
            <a:path>
              <a:moveTo>
                <a:pt x="45720" y="0"/>
              </a:moveTo>
              <a:lnTo>
                <a:pt x="45720" y="4666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79C26C-A90C-4D5D-AC81-46311CC8A844}">
      <dsp:nvSpPr>
        <dsp:cNvPr id="0" name=""/>
        <dsp:cNvSpPr/>
      </dsp:nvSpPr>
      <dsp:spPr>
        <a:xfrm>
          <a:off x="2720859" y="4307652"/>
          <a:ext cx="91440" cy="466638"/>
        </a:xfrm>
        <a:custGeom>
          <a:avLst/>
          <a:gdLst/>
          <a:ahLst/>
          <a:cxnLst/>
          <a:rect l="0" t="0" r="0" b="0"/>
          <a:pathLst>
            <a:path>
              <a:moveTo>
                <a:pt x="45720" y="0"/>
              </a:moveTo>
              <a:lnTo>
                <a:pt x="45720" y="46663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4E5592-85D3-4FBC-BC52-5544117F8325}">
      <dsp:nvSpPr>
        <dsp:cNvPr id="0" name=""/>
        <dsp:cNvSpPr/>
      </dsp:nvSpPr>
      <dsp:spPr>
        <a:xfrm>
          <a:off x="2766579" y="2822162"/>
          <a:ext cx="1961042" cy="466638"/>
        </a:xfrm>
        <a:custGeom>
          <a:avLst/>
          <a:gdLst/>
          <a:ahLst/>
          <a:cxnLst/>
          <a:rect l="0" t="0" r="0" b="0"/>
          <a:pathLst>
            <a:path>
              <a:moveTo>
                <a:pt x="1961042" y="0"/>
              </a:moveTo>
              <a:lnTo>
                <a:pt x="1961042" y="318000"/>
              </a:lnTo>
              <a:lnTo>
                <a:pt x="0" y="318000"/>
              </a:lnTo>
              <a:lnTo>
                <a:pt x="0" y="4666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C1458E-EA51-4839-9CBE-43B61DF960E9}">
      <dsp:nvSpPr>
        <dsp:cNvPr id="0" name=""/>
        <dsp:cNvSpPr/>
      </dsp:nvSpPr>
      <dsp:spPr>
        <a:xfrm>
          <a:off x="805537" y="2822162"/>
          <a:ext cx="3922084" cy="466638"/>
        </a:xfrm>
        <a:custGeom>
          <a:avLst/>
          <a:gdLst/>
          <a:ahLst/>
          <a:cxnLst/>
          <a:rect l="0" t="0" r="0" b="0"/>
          <a:pathLst>
            <a:path>
              <a:moveTo>
                <a:pt x="3922084" y="0"/>
              </a:moveTo>
              <a:lnTo>
                <a:pt x="3922084" y="318000"/>
              </a:lnTo>
              <a:lnTo>
                <a:pt x="0" y="318000"/>
              </a:lnTo>
              <a:lnTo>
                <a:pt x="0" y="4666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4F0BF5-705E-44EF-8C2D-D935B36441B1}">
      <dsp:nvSpPr>
        <dsp:cNvPr id="0" name=""/>
        <dsp:cNvSpPr/>
      </dsp:nvSpPr>
      <dsp:spPr>
        <a:xfrm>
          <a:off x="2660157" y="588363"/>
          <a:ext cx="4134928" cy="22337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D8102A-0AF0-49A0-AA34-0A59B6C958FB}">
      <dsp:nvSpPr>
        <dsp:cNvPr id="0" name=""/>
        <dsp:cNvSpPr/>
      </dsp:nvSpPr>
      <dsp:spPr>
        <a:xfrm>
          <a:off x="2838433" y="757726"/>
          <a:ext cx="4134928" cy="223379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4320" tIns="0" rIns="182880" bIns="182880" numCol="1" spcCol="1270" anchor="ctr" anchorCtr="0">
          <a:noAutofit/>
        </a:bodyPr>
        <a:lstStyle/>
        <a:p>
          <a:pPr lvl="0" indent="0" algn="ctr" defTabSz="2133600" rtl="0">
            <a:lnSpc>
              <a:spcPct val="50000"/>
            </a:lnSpc>
            <a:spcBef>
              <a:spcPct val="0"/>
            </a:spcBef>
            <a:spcAft>
              <a:spcPct val="35000"/>
            </a:spcAft>
          </a:pPr>
          <a:r>
            <a:rPr lang="fa-IR" sz="4800" kern="1200" dirty="0" smtClean="0">
              <a:ln w="28575">
                <a:solidFill>
                  <a:srgbClr val="FFFF00"/>
                </a:solidFill>
              </a:ln>
              <a:solidFill>
                <a:srgbClr val="FF6600"/>
              </a:solidFill>
              <a:cs typeface="B Titr" panose="00000700000000000000" pitchFamily="2" charset="-78"/>
            </a:rPr>
            <a:t>دوره های </a:t>
          </a:r>
        </a:p>
        <a:p>
          <a:pPr lvl="0" indent="0" algn="ctr" defTabSz="2133600" rtl="0">
            <a:lnSpc>
              <a:spcPct val="50000"/>
            </a:lnSpc>
            <a:spcBef>
              <a:spcPct val="0"/>
            </a:spcBef>
            <a:spcAft>
              <a:spcPct val="35000"/>
            </a:spcAft>
          </a:pPr>
          <a:r>
            <a:rPr lang="fa-IR" sz="4800" kern="1200" dirty="0" smtClean="0">
              <a:ln w="28575">
                <a:solidFill>
                  <a:srgbClr val="FFFF00"/>
                </a:solidFill>
              </a:ln>
              <a:solidFill>
                <a:srgbClr val="FF6600"/>
              </a:solidFill>
              <a:cs typeface="B Titr" panose="00000700000000000000" pitchFamily="2" charset="-78"/>
            </a:rPr>
            <a:t>پذیرش دانشجو</a:t>
          </a:r>
          <a:endParaRPr lang="fa-IR" sz="4800" kern="1200" dirty="0">
            <a:ln w="28575">
              <a:solidFill>
                <a:srgbClr val="FFFF00"/>
              </a:solidFill>
            </a:ln>
            <a:solidFill>
              <a:srgbClr val="FF6600"/>
            </a:solidFill>
            <a:cs typeface="B Titr" panose="00000700000000000000" pitchFamily="2" charset="-78"/>
          </a:endParaRPr>
        </a:p>
      </dsp:txBody>
      <dsp:txXfrm>
        <a:off x="2903859" y="823152"/>
        <a:ext cx="4004076" cy="2102947"/>
      </dsp:txXfrm>
    </dsp:sp>
    <dsp:sp modelId="{00E50F3B-C46D-4B08-8C19-E25088E92493}">
      <dsp:nvSpPr>
        <dsp:cNvPr id="0" name=""/>
        <dsp:cNvSpPr/>
      </dsp:nvSpPr>
      <dsp:spPr>
        <a:xfrm>
          <a:off x="3292" y="3288801"/>
          <a:ext cx="1604489" cy="10188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384952-8242-4E54-A5E5-683AD353D28E}">
      <dsp:nvSpPr>
        <dsp:cNvPr id="0" name=""/>
        <dsp:cNvSpPr/>
      </dsp:nvSpPr>
      <dsp:spPr>
        <a:xfrm>
          <a:off x="181569" y="3458164"/>
          <a:ext cx="1604489" cy="101885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kern="1200" dirty="0" smtClean="0">
              <a:solidFill>
                <a:srgbClr val="FF0000"/>
              </a:solidFill>
            </a:rPr>
            <a:t>فرهنگیان</a:t>
          </a:r>
          <a:endParaRPr lang="fa-IR" sz="2400" kern="1200" dirty="0">
            <a:solidFill>
              <a:srgbClr val="FF0000"/>
            </a:solidFill>
          </a:endParaRPr>
        </a:p>
      </dsp:txBody>
      <dsp:txXfrm>
        <a:off x="211410" y="3488005"/>
        <a:ext cx="1544807" cy="959168"/>
      </dsp:txXfrm>
    </dsp:sp>
    <dsp:sp modelId="{18E85F4F-80F4-4F35-894F-7B543DD8C26E}">
      <dsp:nvSpPr>
        <dsp:cNvPr id="0" name=""/>
        <dsp:cNvSpPr/>
      </dsp:nvSpPr>
      <dsp:spPr>
        <a:xfrm>
          <a:off x="1964334" y="3288801"/>
          <a:ext cx="1604489" cy="10188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C7ECC4-3E4F-4A1E-97FF-A738013D7404}">
      <dsp:nvSpPr>
        <dsp:cNvPr id="0" name=""/>
        <dsp:cNvSpPr/>
      </dsp:nvSpPr>
      <dsp:spPr>
        <a:xfrm>
          <a:off x="2142611" y="3458164"/>
          <a:ext cx="1604489" cy="101885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kern="1200" dirty="0" smtClean="0"/>
            <a:t>ظرفیت مازاد</a:t>
          </a:r>
          <a:endParaRPr lang="fa-IR" sz="2400" kern="1200" dirty="0"/>
        </a:p>
      </dsp:txBody>
      <dsp:txXfrm>
        <a:off x="2172452" y="3488005"/>
        <a:ext cx="1544807" cy="959168"/>
      </dsp:txXfrm>
    </dsp:sp>
    <dsp:sp modelId="{64356ECD-1AA5-4303-B4A0-0046AA0A97EE}">
      <dsp:nvSpPr>
        <dsp:cNvPr id="0" name=""/>
        <dsp:cNvSpPr/>
      </dsp:nvSpPr>
      <dsp:spPr>
        <a:xfrm>
          <a:off x="1964334" y="4774291"/>
          <a:ext cx="1604489" cy="10188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47E866-2241-4938-9195-135CC5900734}">
      <dsp:nvSpPr>
        <dsp:cNvPr id="0" name=""/>
        <dsp:cNvSpPr/>
      </dsp:nvSpPr>
      <dsp:spPr>
        <a:xfrm>
          <a:off x="2142611" y="4943653"/>
          <a:ext cx="1604489" cy="101885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kern="1200" dirty="0" smtClean="0"/>
            <a:t>نیمه حضوری</a:t>
          </a:r>
          <a:endParaRPr lang="fa-IR" sz="2400" kern="1200" dirty="0"/>
        </a:p>
      </dsp:txBody>
      <dsp:txXfrm>
        <a:off x="2172452" y="4973494"/>
        <a:ext cx="1544807" cy="959168"/>
      </dsp:txXfrm>
    </dsp:sp>
    <dsp:sp modelId="{9F3E4B70-AD5A-44E2-BC34-647C2939DB23}">
      <dsp:nvSpPr>
        <dsp:cNvPr id="0" name=""/>
        <dsp:cNvSpPr/>
      </dsp:nvSpPr>
      <dsp:spPr>
        <a:xfrm>
          <a:off x="3925377" y="3288801"/>
          <a:ext cx="1604489" cy="10188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A2E70E-F897-483C-87AA-2BA6F3348F40}">
      <dsp:nvSpPr>
        <dsp:cNvPr id="0" name=""/>
        <dsp:cNvSpPr/>
      </dsp:nvSpPr>
      <dsp:spPr>
        <a:xfrm>
          <a:off x="4103653" y="3458164"/>
          <a:ext cx="1604489" cy="101885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fa-IR" sz="2800" kern="1200" dirty="0" smtClean="0"/>
            <a:t>پردیس خودگردان</a:t>
          </a:r>
        </a:p>
      </dsp:txBody>
      <dsp:txXfrm>
        <a:off x="4133494" y="3488005"/>
        <a:ext cx="1544807" cy="959168"/>
      </dsp:txXfrm>
    </dsp:sp>
    <dsp:sp modelId="{4EDF74F7-5D0D-4122-8199-1C5DED100EB5}">
      <dsp:nvSpPr>
        <dsp:cNvPr id="0" name=""/>
        <dsp:cNvSpPr/>
      </dsp:nvSpPr>
      <dsp:spPr>
        <a:xfrm>
          <a:off x="3925377" y="4774291"/>
          <a:ext cx="1604489" cy="10188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2AB3D9-A9B4-4E5F-82D5-F8C7BD49D076}">
      <dsp:nvSpPr>
        <dsp:cNvPr id="0" name=""/>
        <dsp:cNvSpPr/>
      </dsp:nvSpPr>
      <dsp:spPr>
        <a:xfrm>
          <a:off x="4103653" y="4943653"/>
          <a:ext cx="1604489" cy="101885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kern="1200" dirty="0" smtClean="0"/>
            <a:t>مجازی</a:t>
          </a:r>
          <a:endParaRPr lang="fa-IR" sz="2400" kern="1200" dirty="0"/>
        </a:p>
      </dsp:txBody>
      <dsp:txXfrm>
        <a:off x="4133494" y="4973494"/>
        <a:ext cx="1544807" cy="959168"/>
      </dsp:txXfrm>
    </dsp:sp>
    <dsp:sp modelId="{C27401BA-FE6C-46D2-A2C8-669BF973B06D}">
      <dsp:nvSpPr>
        <dsp:cNvPr id="0" name=""/>
        <dsp:cNvSpPr/>
      </dsp:nvSpPr>
      <dsp:spPr>
        <a:xfrm>
          <a:off x="5886419" y="3288801"/>
          <a:ext cx="1604489" cy="10188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4E8FC3-B01E-42D3-8D97-12EB9D0D9899}">
      <dsp:nvSpPr>
        <dsp:cNvPr id="0" name=""/>
        <dsp:cNvSpPr/>
      </dsp:nvSpPr>
      <dsp:spPr>
        <a:xfrm>
          <a:off x="6064695" y="3458164"/>
          <a:ext cx="1604489" cy="101885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kern="1200" dirty="0" smtClean="0"/>
            <a:t>نوبت دوم</a:t>
          </a:r>
        </a:p>
        <a:p>
          <a:pPr lvl="0" algn="ctr" defTabSz="1066800" rtl="1">
            <a:lnSpc>
              <a:spcPct val="90000"/>
            </a:lnSpc>
            <a:spcBef>
              <a:spcPct val="0"/>
            </a:spcBef>
            <a:spcAft>
              <a:spcPct val="35000"/>
            </a:spcAft>
          </a:pPr>
          <a:r>
            <a:rPr lang="fa-IR" sz="2400" kern="1200" dirty="0" smtClean="0"/>
            <a:t>شبانه</a:t>
          </a:r>
          <a:endParaRPr lang="fa-IR" sz="2400" kern="1200" dirty="0"/>
        </a:p>
      </dsp:txBody>
      <dsp:txXfrm>
        <a:off x="6094536" y="3488005"/>
        <a:ext cx="1544807" cy="959168"/>
      </dsp:txXfrm>
    </dsp:sp>
    <dsp:sp modelId="{5ADD4817-2B3A-4A63-B15C-B41C47A4AD3D}">
      <dsp:nvSpPr>
        <dsp:cNvPr id="0" name=""/>
        <dsp:cNvSpPr/>
      </dsp:nvSpPr>
      <dsp:spPr>
        <a:xfrm>
          <a:off x="5886419" y="4774291"/>
          <a:ext cx="1604489" cy="10188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4D2499-E572-4C77-9701-8633CD4CE014}">
      <dsp:nvSpPr>
        <dsp:cNvPr id="0" name=""/>
        <dsp:cNvSpPr/>
      </dsp:nvSpPr>
      <dsp:spPr>
        <a:xfrm>
          <a:off x="6064695" y="4943653"/>
          <a:ext cx="1604489" cy="101885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kern="1200" dirty="0" smtClean="0"/>
            <a:t>غیر انتفاعی</a:t>
          </a:r>
          <a:endParaRPr lang="fa-IR" sz="2400" kern="1200" dirty="0"/>
        </a:p>
      </dsp:txBody>
      <dsp:txXfrm>
        <a:off x="6094536" y="4973494"/>
        <a:ext cx="1544807" cy="959168"/>
      </dsp:txXfrm>
    </dsp:sp>
    <dsp:sp modelId="{992448E8-4837-4F57-B711-864CB21AF340}">
      <dsp:nvSpPr>
        <dsp:cNvPr id="0" name=""/>
        <dsp:cNvSpPr/>
      </dsp:nvSpPr>
      <dsp:spPr>
        <a:xfrm>
          <a:off x="7847461" y="3288801"/>
          <a:ext cx="1604489" cy="10188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B9759B-7A55-4F10-A40C-BCC75B2F1091}">
      <dsp:nvSpPr>
        <dsp:cNvPr id="0" name=""/>
        <dsp:cNvSpPr/>
      </dsp:nvSpPr>
      <dsp:spPr>
        <a:xfrm>
          <a:off x="8025738" y="3458164"/>
          <a:ext cx="1604489" cy="101885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kern="1200" dirty="0" smtClean="0">
              <a:solidFill>
                <a:srgbClr val="FF0000"/>
              </a:solidFill>
            </a:rPr>
            <a:t>روزانه</a:t>
          </a:r>
          <a:endParaRPr lang="fa-IR" sz="2400" kern="1200" dirty="0">
            <a:solidFill>
              <a:srgbClr val="FF0000"/>
            </a:solidFill>
          </a:endParaRPr>
        </a:p>
      </dsp:txBody>
      <dsp:txXfrm>
        <a:off x="8055579" y="3488005"/>
        <a:ext cx="1544807" cy="959168"/>
      </dsp:txXfrm>
    </dsp:sp>
    <dsp:sp modelId="{A6C467E6-E3DE-4E13-8C89-365FA1865F39}">
      <dsp:nvSpPr>
        <dsp:cNvPr id="0" name=""/>
        <dsp:cNvSpPr/>
      </dsp:nvSpPr>
      <dsp:spPr>
        <a:xfrm>
          <a:off x="7847461" y="4774291"/>
          <a:ext cx="1604489" cy="10188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60A4C3-D480-4045-937B-756FE22C35DB}">
      <dsp:nvSpPr>
        <dsp:cNvPr id="0" name=""/>
        <dsp:cNvSpPr/>
      </dsp:nvSpPr>
      <dsp:spPr>
        <a:xfrm>
          <a:off x="8025738" y="4943653"/>
          <a:ext cx="1604489" cy="101885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kern="1200" dirty="0" smtClean="0"/>
            <a:t>پیام نور</a:t>
          </a:r>
          <a:endParaRPr lang="fa-IR" sz="2400" kern="1200" dirty="0"/>
        </a:p>
      </dsp:txBody>
      <dsp:txXfrm>
        <a:off x="8055579" y="4973494"/>
        <a:ext cx="1544807" cy="9591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695052-DFB1-47D0-AA8A-CF55C2FBBDC3}">
      <dsp:nvSpPr>
        <dsp:cNvPr id="0" name=""/>
        <dsp:cNvSpPr/>
      </dsp:nvSpPr>
      <dsp:spPr>
        <a:xfrm>
          <a:off x="0" y="360316"/>
          <a:ext cx="9619039" cy="481162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544" tIns="1353820" rIns="746544" bIns="227584" numCol="1" spcCol="1270" anchor="t" anchorCtr="0">
          <a:noAutofit/>
        </a:bodyPr>
        <a:lstStyle/>
        <a:p>
          <a:pPr marL="285750" lvl="1" indent="-285750" algn="just" defTabSz="1422400" rtl="1">
            <a:lnSpc>
              <a:spcPct val="90000"/>
            </a:lnSpc>
            <a:spcBef>
              <a:spcPct val="0"/>
            </a:spcBef>
            <a:spcAft>
              <a:spcPct val="15000"/>
            </a:spcAft>
            <a:buChar char="••"/>
          </a:pPr>
          <a:r>
            <a:rPr lang="fa-IR" sz="3200" b="1" kern="1200" dirty="0" smtClean="0">
              <a:cs typeface="B Nazanin" pitchFamily="2" charset="-78"/>
            </a:rPr>
            <a:t>اول اینکه بر اساس کارنامه، داوطلب مجاز به انتخاب رشته شده باشید و ضمنا دوره هایی که مجاز به انتخاب رشته شده را بدانید. </a:t>
          </a:r>
          <a:endParaRPr lang="en-US" sz="3200" b="1" kern="1200" dirty="0">
            <a:solidFill>
              <a:srgbClr val="FF0000"/>
            </a:solidFill>
            <a:cs typeface="B Nazanin" pitchFamily="2" charset="-78"/>
          </a:endParaRPr>
        </a:p>
        <a:p>
          <a:pPr marL="285750" lvl="1" indent="-285750" algn="just" defTabSz="1600200" rtl="1">
            <a:lnSpc>
              <a:spcPct val="90000"/>
            </a:lnSpc>
            <a:spcBef>
              <a:spcPct val="0"/>
            </a:spcBef>
            <a:spcAft>
              <a:spcPct val="15000"/>
            </a:spcAft>
            <a:buChar char="••"/>
          </a:pPr>
          <a:r>
            <a:rPr lang="fa-IR" sz="3600" b="1" kern="1200" dirty="0" smtClean="0">
              <a:solidFill>
                <a:srgbClr val="FF0000"/>
              </a:solidFill>
              <a:cs typeface="B Nazanin" pitchFamily="2" charset="-78"/>
            </a:rPr>
            <a:t>دوم در کدام گروههای آزمایشی می توانید انتخاب رشته کنید؟ </a:t>
          </a:r>
          <a:r>
            <a:rPr lang="fa-IR" sz="3200" b="1" kern="1200" dirty="0" smtClean="0">
              <a:solidFill>
                <a:srgbClr val="FF0000"/>
              </a:solidFill>
              <a:cs typeface="B Nazanin" pitchFamily="2" charset="-78"/>
            </a:rPr>
            <a:t>نهایتا </a:t>
          </a:r>
          <a:r>
            <a:rPr lang="fa-IR" sz="3200" b="1" u="sng" kern="1200" dirty="0" smtClean="0">
              <a:solidFill>
                <a:srgbClr val="FF0000"/>
              </a:solidFill>
              <a:cs typeface="B Nazanin" pitchFamily="2" charset="-78"/>
            </a:rPr>
            <a:t>در یک فرم </a:t>
          </a:r>
          <a:r>
            <a:rPr lang="fa-IR" sz="3200" b="1" kern="1200" dirty="0" smtClean="0">
              <a:solidFill>
                <a:srgbClr val="FF0000"/>
              </a:solidFill>
              <a:cs typeface="B Nazanin" pitchFamily="2" charset="-78"/>
            </a:rPr>
            <a:t>انتخاب رشته می کنید.</a:t>
          </a:r>
          <a:endParaRPr lang="en-US" sz="3600" b="1" kern="1200" dirty="0">
            <a:solidFill>
              <a:srgbClr val="FF0000"/>
            </a:solidFill>
            <a:cs typeface="B Nazanin" pitchFamily="2" charset="-78"/>
          </a:endParaRPr>
        </a:p>
      </dsp:txBody>
      <dsp:txXfrm>
        <a:off x="0" y="360316"/>
        <a:ext cx="9619039" cy="4811625"/>
      </dsp:txXfrm>
    </dsp:sp>
    <dsp:sp modelId="{AACF2586-0D16-472B-98D9-6C35AC3AB8F0}">
      <dsp:nvSpPr>
        <dsp:cNvPr id="0" name=""/>
        <dsp:cNvSpPr/>
      </dsp:nvSpPr>
      <dsp:spPr>
        <a:xfrm>
          <a:off x="3261835" y="49816"/>
          <a:ext cx="6357204" cy="9721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504" tIns="0" rIns="254504" bIns="0" numCol="1" spcCol="1270" anchor="ctr" anchorCtr="0">
          <a:noAutofit/>
        </a:bodyPr>
        <a:lstStyle/>
        <a:p>
          <a:pPr lvl="0" algn="r" defTabSz="1600200">
            <a:lnSpc>
              <a:spcPct val="90000"/>
            </a:lnSpc>
            <a:spcBef>
              <a:spcPct val="0"/>
            </a:spcBef>
            <a:spcAft>
              <a:spcPct val="35000"/>
            </a:spcAft>
          </a:pPr>
          <a:r>
            <a:rPr lang="fa-IR" sz="3600" kern="1200" smtClean="0">
              <a:cs typeface="B Titr" pitchFamily="2" charset="-78"/>
            </a:rPr>
            <a:t>1- مجاز بودن به انتخاب رشته</a:t>
          </a:r>
          <a:endParaRPr lang="en-US" sz="3600" kern="1200" dirty="0" smtClean="0">
            <a:cs typeface="B Titr" pitchFamily="2" charset="-78"/>
          </a:endParaRPr>
        </a:p>
      </dsp:txBody>
      <dsp:txXfrm>
        <a:off x="3309290" y="97271"/>
        <a:ext cx="6262294" cy="8772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695052-DFB1-47D0-AA8A-CF55C2FBBDC3}">
      <dsp:nvSpPr>
        <dsp:cNvPr id="0" name=""/>
        <dsp:cNvSpPr/>
      </dsp:nvSpPr>
      <dsp:spPr>
        <a:xfrm>
          <a:off x="0" y="1019014"/>
          <a:ext cx="9433048" cy="38902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32109" tIns="1353820" rIns="732109" bIns="263144" numCol="1" spcCol="1270" anchor="t" anchorCtr="0">
          <a:noAutofit/>
        </a:bodyPr>
        <a:lstStyle/>
        <a:p>
          <a:pPr marL="285750" lvl="1" indent="-285750" algn="just" defTabSz="1644650" rtl="1">
            <a:lnSpc>
              <a:spcPct val="90000"/>
            </a:lnSpc>
            <a:spcBef>
              <a:spcPct val="0"/>
            </a:spcBef>
            <a:spcAft>
              <a:spcPct val="15000"/>
            </a:spcAft>
            <a:buChar char="••"/>
          </a:pPr>
          <a:r>
            <a:rPr lang="fa-IR" sz="3700" b="1" kern="1200" dirty="0" smtClean="0">
              <a:solidFill>
                <a:srgbClr val="FF0000"/>
              </a:solidFill>
              <a:cs typeface="B Nazanin" pitchFamily="2" charset="-78"/>
            </a:rPr>
            <a:t>نمره کل </a:t>
          </a:r>
          <a:r>
            <a:rPr lang="fa-IR" sz="3700" b="1" kern="1200" dirty="0" smtClean="0">
              <a:cs typeface="B Nazanin" pitchFamily="2" charset="-78"/>
            </a:rPr>
            <a:t>و رتبه در </a:t>
          </a:r>
          <a:r>
            <a:rPr lang="fa-IR" sz="3700" b="1" kern="1200" dirty="0" smtClean="0">
              <a:solidFill>
                <a:srgbClr val="4229FB"/>
              </a:solidFill>
              <a:cs typeface="B Nazanin" pitchFamily="2" charset="-78"/>
            </a:rPr>
            <a:t>زیرگروه</a:t>
          </a:r>
          <a:endParaRPr lang="en-US" sz="3200" b="1" kern="1200" dirty="0">
            <a:solidFill>
              <a:srgbClr val="FF0000"/>
            </a:solidFill>
            <a:cs typeface="B Nazanin" pitchFamily="2" charset="-78"/>
          </a:endParaRPr>
        </a:p>
        <a:p>
          <a:pPr marL="285750" lvl="1" indent="-285750" algn="just" defTabSz="1644650" rtl="1">
            <a:lnSpc>
              <a:spcPct val="90000"/>
            </a:lnSpc>
            <a:spcBef>
              <a:spcPct val="0"/>
            </a:spcBef>
            <a:spcAft>
              <a:spcPct val="15000"/>
            </a:spcAft>
            <a:buChar char="••"/>
          </a:pPr>
          <a:r>
            <a:rPr lang="fa-IR" sz="3700" b="1" kern="1200" dirty="0" smtClean="0">
              <a:cs typeface="B Nazanin" pitchFamily="2" charset="-78"/>
            </a:rPr>
            <a:t> سهمیه (منطقه1-2-3- ایثارگر یا ...)</a:t>
          </a:r>
          <a:endParaRPr lang="en-US" sz="3700" b="1" kern="1200" dirty="0">
            <a:solidFill>
              <a:srgbClr val="FF0000"/>
            </a:solidFill>
            <a:cs typeface="B Nazanin" pitchFamily="2" charset="-78"/>
          </a:endParaRPr>
        </a:p>
        <a:p>
          <a:pPr marL="285750" lvl="1" indent="-285750" algn="just" defTabSz="1644650" rtl="1">
            <a:lnSpc>
              <a:spcPct val="90000"/>
            </a:lnSpc>
            <a:spcBef>
              <a:spcPct val="0"/>
            </a:spcBef>
            <a:spcAft>
              <a:spcPct val="15000"/>
            </a:spcAft>
            <a:buChar char="••"/>
          </a:pPr>
          <a:r>
            <a:rPr lang="fa-IR" sz="3700" b="1" kern="1200" dirty="0" smtClean="0">
              <a:cs typeface="B Nazanin" pitchFamily="2" charset="-78"/>
            </a:rPr>
            <a:t> و </a:t>
          </a:r>
          <a:r>
            <a:rPr lang="fa-IR" sz="3700" b="1" kern="1200" dirty="0" smtClean="0">
              <a:solidFill>
                <a:srgbClr val="FF0000"/>
              </a:solidFill>
              <a:cs typeface="B Nazanin" pitchFamily="2" charset="-78"/>
            </a:rPr>
            <a:t>بومی بودن </a:t>
          </a:r>
          <a:r>
            <a:rPr lang="fa-IR" sz="3700" b="1" kern="1200" dirty="0" smtClean="0">
              <a:cs typeface="B Nazanin" pitchFamily="2" charset="-78"/>
            </a:rPr>
            <a:t>(در صورت گزینش بومی رشته) </a:t>
          </a:r>
          <a:endParaRPr lang="en-US" sz="3700" b="1" kern="1200" dirty="0">
            <a:solidFill>
              <a:srgbClr val="FF0000"/>
            </a:solidFill>
            <a:cs typeface="B Nazanin" pitchFamily="2" charset="-78"/>
          </a:endParaRPr>
        </a:p>
      </dsp:txBody>
      <dsp:txXfrm>
        <a:off x="0" y="1019014"/>
        <a:ext cx="9433048" cy="3890250"/>
      </dsp:txXfrm>
    </dsp:sp>
    <dsp:sp modelId="{AACF2586-0D16-472B-98D9-6C35AC3AB8F0}">
      <dsp:nvSpPr>
        <dsp:cNvPr id="0" name=""/>
        <dsp:cNvSpPr/>
      </dsp:nvSpPr>
      <dsp:spPr>
        <a:xfrm>
          <a:off x="1114882" y="0"/>
          <a:ext cx="8318165" cy="13681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9583" tIns="0" rIns="249583" bIns="0" numCol="1" spcCol="1270" anchor="ctr" anchorCtr="0">
          <a:noAutofit/>
        </a:bodyPr>
        <a:lstStyle/>
        <a:p>
          <a:pPr lvl="0" algn="r" defTabSz="1422400">
            <a:lnSpc>
              <a:spcPct val="90000"/>
            </a:lnSpc>
            <a:spcBef>
              <a:spcPct val="0"/>
            </a:spcBef>
            <a:spcAft>
              <a:spcPct val="35000"/>
            </a:spcAft>
          </a:pPr>
          <a:r>
            <a:rPr lang="fa-IR" sz="3200" kern="1200" dirty="0" smtClean="0">
              <a:cs typeface="B Titr" pitchFamily="2" charset="-78"/>
            </a:rPr>
            <a:t>2- مبنای پذیرش داوطلب در یک رشته - دانشگاه</a:t>
          </a:r>
          <a:endParaRPr lang="en-US" sz="3200" kern="1200" dirty="0" smtClean="0">
            <a:cs typeface="B Titr" pitchFamily="2" charset="-78"/>
          </a:endParaRPr>
        </a:p>
      </dsp:txBody>
      <dsp:txXfrm>
        <a:off x="1181669" y="66787"/>
        <a:ext cx="8184591" cy="12345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8125D2-7115-4288-BB70-DAE05F29BB8A}">
      <dsp:nvSpPr>
        <dsp:cNvPr id="0" name=""/>
        <dsp:cNvSpPr/>
      </dsp:nvSpPr>
      <dsp:spPr>
        <a:xfrm>
          <a:off x="851494" y="0"/>
          <a:ext cx="6408712" cy="6408712"/>
        </a:xfrm>
        <a:prstGeom prst="triangle">
          <a:avLst/>
        </a:prstGeom>
        <a:solidFill>
          <a:srgbClr val="FFFF00"/>
        </a:solidFill>
        <a:ln>
          <a:solidFill>
            <a:srgbClr val="FF0000"/>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A7F719C-4A50-4132-9F53-359037B14CB1}">
      <dsp:nvSpPr>
        <dsp:cNvPr id="0" name=""/>
        <dsp:cNvSpPr/>
      </dsp:nvSpPr>
      <dsp:spPr>
        <a:xfrm>
          <a:off x="4055850" y="641497"/>
          <a:ext cx="4165662" cy="1139048"/>
        </a:xfrm>
        <a:prstGeom prst="roundRect">
          <a:avLst/>
        </a:prstGeom>
        <a:solidFill>
          <a:srgbClr val="008000">
            <a:alpha val="9000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86690" tIns="186690" rIns="186690" bIns="186690" numCol="1" spcCol="1270" anchor="ctr" anchorCtr="0">
          <a:noAutofit/>
        </a:bodyPr>
        <a:lstStyle/>
        <a:p>
          <a:pPr lvl="0" algn="ctr" defTabSz="2178050" rtl="1">
            <a:lnSpc>
              <a:spcPct val="90000"/>
            </a:lnSpc>
            <a:spcBef>
              <a:spcPct val="0"/>
            </a:spcBef>
            <a:spcAft>
              <a:spcPct val="35000"/>
            </a:spcAft>
          </a:pPr>
          <a:r>
            <a:rPr lang="fa-IR" sz="4900" kern="1200" dirty="0" smtClean="0">
              <a:solidFill>
                <a:schemeClr val="bg1"/>
              </a:solidFill>
            </a:rPr>
            <a:t>رتبه خیلی خوب</a:t>
          </a:r>
          <a:endParaRPr lang="fa-IR" sz="4900" kern="1200" dirty="0">
            <a:solidFill>
              <a:schemeClr val="bg1"/>
            </a:solidFill>
          </a:endParaRPr>
        </a:p>
      </dsp:txBody>
      <dsp:txXfrm>
        <a:off x="4111454" y="697101"/>
        <a:ext cx="4054454" cy="1027840"/>
      </dsp:txXfrm>
    </dsp:sp>
    <dsp:sp modelId="{04F1B261-1F52-4D89-813E-D6B39F6FF3C4}">
      <dsp:nvSpPr>
        <dsp:cNvPr id="0" name=""/>
        <dsp:cNvSpPr/>
      </dsp:nvSpPr>
      <dsp:spPr>
        <a:xfrm>
          <a:off x="4055850" y="1922926"/>
          <a:ext cx="4165662" cy="1139048"/>
        </a:xfrm>
        <a:prstGeom prst="roundRect">
          <a:avLst/>
        </a:prstGeom>
        <a:solidFill>
          <a:srgbClr val="0070C0">
            <a:alpha val="9000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86690" tIns="186690" rIns="186690" bIns="186690" numCol="1" spcCol="1270" anchor="ctr" anchorCtr="0">
          <a:noAutofit/>
        </a:bodyPr>
        <a:lstStyle/>
        <a:p>
          <a:pPr lvl="0" algn="ctr" defTabSz="2178050" rtl="1">
            <a:lnSpc>
              <a:spcPct val="90000"/>
            </a:lnSpc>
            <a:spcBef>
              <a:spcPct val="0"/>
            </a:spcBef>
            <a:spcAft>
              <a:spcPct val="35000"/>
            </a:spcAft>
          </a:pPr>
          <a:r>
            <a:rPr lang="fa-IR" sz="4900" kern="1200" dirty="0" smtClean="0">
              <a:solidFill>
                <a:schemeClr val="bg1"/>
              </a:solidFill>
            </a:rPr>
            <a:t>رتبه خوب</a:t>
          </a:r>
          <a:endParaRPr lang="fa-IR" sz="4900" kern="1200" dirty="0">
            <a:solidFill>
              <a:schemeClr val="bg1"/>
            </a:solidFill>
          </a:endParaRPr>
        </a:p>
      </dsp:txBody>
      <dsp:txXfrm>
        <a:off x="4111454" y="1978530"/>
        <a:ext cx="4054454" cy="1027840"/>
      </dsp:txXfrm>
    </dsp:sp>
    <dsp:sp modelId="{FC262AF7-B06F-4565-9547-A5BB7C50DA35}">
      <dsp:nvSpPr>
        <dsp:cNvPr id="0" name=""/>
        <dsp:cNvSpPr/>
      </dsp:nvSpPr>
      <dsp:spPr>
        <a:xfrm>
          <a:off x="4055850" y="3204356"/>
          <a:ext cx="4165662" cy="1139048"/>
        </a:xfrm>
        <a:prstGeom prst="roundRect">
          <a:avLst/>
        </a:prstGeom>
        <a:solidFill>
          <a:schemeClr val="accent2">
            <a:lumMod val="60000"/>
            <a:lumOff val="4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86690" tIns="186690" rIns="186690" bIns="186690" numCol="1" spcCol="1270" anchor="ctr" anchorCtr="0">
          <a:noAutofit/>
        </a:bodyPr>
        <a:lstStyle/>
        <a:p>
          <a:pPr lvl="0" algn="ctr" defTabSz="2178050" rtl="1">
            <a:lnSpc>
              <a:spcPct val="90000"/>
            </a:lnSpc>
            <a:spcBef>
              <a:spcPct val="0"/>
            </a:spcBef>
            <a:spcAft>
              <a:spcPct val="35000"/>
            </a:spcAft>
          </a:pPr>
          <a:r>
            <a:rPr lang="fa-IR" sz="4900" kern="1200" dirty="0" smtClean="0">
              <a:solidFill>
                <a:schemeClr val="bg1"/>
              </a:solidFill>
            </a:rPr>
            <a:t>رتبه متوسط</a:t>
          </a:r>
          <a:endParaRPr lang="fa-IR" sz="4900" kern="1200" dirty="0">
            <a:solidFill>
              <a:schemeClr val="bg1"/>
            </a:solidFill>
          </a:endParaRPr>
        </a:p>
      </dsp:txBody>
      <dsp:txXfrm>
        <a:off x="4111454" y="3259960"/>
        <a:ext cx="4054454" cy="1027840"/>
      </dsp:txXfrm>
    </dsp:sp>
    <dsp:sp modelId="{A073E225-8FF6-4357-8816-59014DDCCA28}">
      <dsp:nvSpPr>
        <dsp:cNvPr id="0" name=""/>
        <dsp:cNvSpPr/>
      </dsp:nvSpPr>
      <dsp:spPr>
        <a:xfrm>
          <a:off x="4055850" y="4485785"/>
          <a:ext cx="4165662" cy="1139048"/>
        </a:xfrm>
        <a:prstGeom prst="roundRect">
          <a:avLst/>
        </a:prstGeom>
        <a:solidFill>
          <a:srgbClr val="FF0000">
            <a:alpha val="9000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86690" tIns="186690" rIns="186690" bIns="186690" numCol="1" spcCol="1270" anchor="ctr" anchorCtr="0">
          <a:noAutofit/>
        </a:bodyPr>
        <a:lstStyle/>
        <a:p>
          <a:pPr lvl="0" algn="ctr" defTabSz="2178050" rtl="1">
            <a:lnSpc>
              <a:spcPct val="90000"/>
            </a:lnSpc>
            <a:spcBef>
              <a:spcPct val="0"/>
            </a:spcBef>
            <a:spcAft>
              <a:spcPct val="35000"/>
            </a:spcAft>
          </a:pPr>
          <a:r>
            <a:rPr lang="fa-IR" sz="4900" kern="1200" dirty="0" smtClean="0">
              <a:solidFill>
                <a:schemeClr val="bg1"/>
              </a:solidFill>
            </a:rPr>
            <a:t>رتبه پایین</a:t>
          </a:r>
          <a:endParaRPr lang="fa-IR" sz="4900" kern="1200" dirty="0">
            <a:solidFill>
              <a:schemeClr val="bg1"/>
            </a:solidFill>
          </a:endParaRPr>
        </a:p>
      </dsp:txBody>
      <dsp:txXfrm>
        <a:off x="4111454" y="4541389"/>
        <a:ext cx="4054454" cy="10278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2BACB8-F6A0-4C6E-915D-2A2122DDADD4}">
      <dsp:nvSpPr>
        <dsp:cNvPr id="0" name=""/>
        <dsp:cNvSpPr/>
      </dsp:nvSpPr>
      <dsp:spPr>
        <a:xfrm rot="16200000">
          <a:off x="2499144" y="-2383382"/>
          <a:ext cx="907230" cy="5905519"/>
        </a:xfrm>
        <a:prstGeom prst="round2SameRect">
          <a:avLst/>
        </a:prstGeom>
        <a:solidFill>
          <a:srgbClr val="00B0F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1066800" rtl="1">
            <a:lnSpc>
              <a:spcPct val="90000"/>
            </a:lnSpc>
            <a:spcBef>
              <a:spcPct val="0"/>
            </a:spcBef>
            <a:spcAft>
              <a:spcPct val="15000"/>
            </a:spcAft>
            <a:buChar char="••"/>
          </a:pPr>
          <a:r>
            <a:rPr lang="fa-IR" sz="2400" b="1" kern="1200" dirty="0" smtClean="0">
              <a:cs typeface="B Nazanin" panose="00000400000000000000" pitchFamily="2" charset="-78"/>
            </a:rPr>
            <a:t>اصفهان – تبریز – تربیت مدرس – اصفهان – شهید بهشتی – شیراز - فردوسی مشهد.</a:t>
          </a:r>
          <a:endParaRPr lang="fa-IR" sz="2400" b="1" kern="1200" dirty="0">
            <a:cs typeface="B Nazanin" panose="00000400000000000000" pitchFamily="2" charset="-78"/>
          </a:endParaRPr>
        </a:p>
      </dsp:txBody>
      <dsp:txXfrm rot="5400000">
        <a:off x="44287" y="160049"/>
        <a:ext cx="5861232" cy="818656"/>
      </dsp:txXfrm>
    </dsp:sp>
    <dsp:sp modelId="{EF30A3B0-CB9E-4424-A916-464B035FD596}">
      <dsp:nvSpPr>
        <dsp:cNvPr id="0" name=""/>
        <dsp:cNvSpPr/>
      </dsp:nvSpPr>
      <dsp:spPr>
        <a:xfrm>
          <a:off x="5905519" y="2357"/>
          <a:ext cx="3321854" cy="1134038"/>
        </a:xfrm>
        <a:prstGeom prst="round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lvl="0" algn="ctr" defTabSz="1822450" rtl="1">
            <a:lnSpc>
              <a:spcPct val="90000"/>
            </a:lnSpc>
            <a:spcBef>
              <a:spcPct val="0"/>
            </a:spcBef>
            <a:spcAft>
              <a:spcPct val="35000"/>
            </a:spcAft>
          </a:pPr>
          <a:r>
            <a:rPr lang="fa-IR" sz="4100" kern="1200" dirty="0" smtClean="0">
              <a:cs typeface="B Titr" panose="00000700000000000000" pitchFamily="2" charset="-78"/>
            </a:rPr>
            <a:t>سطح1</a:t>
          </a:r>
          <a:endParaRPr lang="fa-IR" sz="4100" kern="1200" dirty="0">
            <a:cs typeface="B Titr" panose="00000700000000000000" pitchFamily="2" charset="-78"/>
          </a:endParaRPr>
        </a:p>
      </dsp:txBody>
      <dsp:txXfrm>
        <a:off x="5960878" y="57716"/>
        <a:ext cx="3211136" cy="1023320"/>
      </dsp:txXfrm>
    </dsp:sp>
    <dsp:sp modelId="{5FFCDF22-FC2D-434D-A31E-20B81F2E2190}">
      <dsp:nvSpPr>
        <dsp:cNvPr id="0" name=""/>
        <dsp:cNvSpPr/>
      </dsp:nvSpPr>
      <dsp:spPr>
        <a:xfrm rot="16200000">
          <a:off x="2499144" y="-1192641"/>
          <a:ext cx="907230" cy="5905519"/>
        </a:xfrm>
        <a:prstGeom prst="round2SameRect">
          <a:avLst/>
        </a:prstGeom>
        <a:solidFill>
          <a:srgbClr val="00B05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800100" rtl="1">
            <a:lnSpc>
              <a:spcPct val="90000"/>
            </a:lnSpc>
            <a:spcBef>
              <a:spcPct val="0"/>
            </a:spcBef>
            <a:spcAft>
              <a:spcPct val="15000"/>
            </a:spcAft>
            <a:buChar char="••"/>
          </a:pPr>
          <a:r>
            <a:rPr lang="fa-IR" sz="1800" b="1" kern="1200" dirty="0" smtClean="0">
              <a:cs typeface="B Nazanin" panose="00000400000000000000" pitchFamily="2" charset="-78"/>
            </a:rPr>
            <a:t>ارومیه – الزهرا (س) – بوعلی‌سینا – بیرجند – خوارزمی – رازی – زنجان – سیستان و بلوچستان – شهید چمران اهواز – شهید باهنر کرمان – کاشان - گیلان – یزد.</a:t>
          </a:r>
          <a:endParaRPr lang="fa-IR" sz="1800" b="1" kern="1200" dirty="0">
            <a:cs typeface="B Nazanin" panose="00000400000000000000" pitchFamily="2" charset="-78"/>
          </a:endParaRPr>
        </a:p>
      </dsp:txBody>
      <dsp:txXfrm rot="5400000">
        <a:off x="44287" y="1350790"/>
        <a:ext cx="5861232" cy="818656"/>
      </dsp:txXfrm>
    </dsp:sp>
    <dsp:sp modelId="{B0449DEA-C5B9-4EAB-9800-22D6EF32D45B}">
      <dsp:nvSpPr>
        <dsp:cNvPr id="0" name=""/>
        <dsp:cNvSpPr/>
      </dsp:nvSpPr>
      <dsp:spPr>
        <a:xfrm>
          <a:off x="5905519" y="1193098"/>
          <a:ext cx="3321854" cy="1134038"/>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lvl="0" algn="ctr" defTabSz="1822450" rtl="1">
            <a:lnSpc>
              <a:spcPct val="90000"/>
            </a:lnSpc>
            <a:spcBef>
              <a:spcPct val="0"/>
            </a:spcBef>
            <a:spcAft>
              <a:spcPct val="35000"/>
            </a:spcAft>
          </a:pPr>
          <a:r>
            <a:rPr lang="fa-IR" sz="4100" kern="1200" dirty="0" smtClean="0">
              <a:cs typeface="B Titr" panose="00000700000000000000" pitchFamily="2" charset="-78"/>
            </a:rPr>
            <a:t>سطح2</a:t>
          </a:r>
          <a:endParaRPr lang="fa-IR" sz="4100" kern="1200" dirty="0">
            <a:cs typeface="B Titr" panose="00000700000000000000" pitchFamily="2" charset="-78"/>
          </a:endParaRPr>
        </a:p>
      </dsp:txBody>
      <dsp:txXfrm>
        <a:off x="5960878" y="1248457"/>
        <a:ext cx="3211136" cy="1023320"/>
      </dsp:txXfrm>
    </dsp:sp>
    <dsp:sp modelId="{7A52DC98-30F1-4F3F-8C09-4C68564B93F1}">
      <dsp:nvSpPr>
        <dsp:cNvPr id="0" name=""/>
        <dsp:cNvSpPr/>
      </dsp:nvSpPr>
      <dsp:spPr>
        <a:xfrm rot="16200000">
          <a:off x="2499144" y="-1901"/>
          <a:ext cx="907230" cy="5905519"/>
        </a:xfrm>
        <a:prstGeom prst="round2SameRect">
          <a:avLst/>
        </a:prstGeom>
        <a:solidFill>
          <a:srgbClr val="FF000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rtl="1">
            <a:lnSpc>
              <a:spcPct val="90000"/>
            </a:lnSpc>
            <a:spcBef>
              <a:spcPct val="0"/>
            </a:spcBef>
            <a:spcAft>
              <a:spcPct val="15000"/>
            </a:spcAft>
            <a:buChar char="••"/>
          </a:pPr>
          <a:r>
            <a:rPr lang="fa-IR" sz="1600" b="1" kern="1200" dirty="0" smtClean="0">
              <a:cs typeface="B Nazanin" panose="00000400000000000000" pitchFamily="2" charset="-78"/>
            </a:rPr>
            <a:t>اراک – ایلام – بجنورد – بین المللی امام خمینی (ره) – حکیم سبزواری – خلیج فارس – دامغان – زابل – شهرکرد – شهید مدنی – قم – گلستان _ ولی‌عصر (عج) رفسنجان –کردستان – لرستان – هرمزگان – یاسوج.</a:t>
          </a:r>
          <a:endParaRPr lang="fa-IR" sz="1600" b="1" kern="1200" dirty="0">
            <a:cs typeface="B Nazanin" panose="00000400000000000000" pitchFamily="2" charset="-78"/>
          </a:endParaRPr>
        </a:p>
      </dsp:txBody>
      <dsp:txXfrm rot="5400000">
        <a:off x="44287" y="2541531"/>
        <a:ext cx="5861232" cy="818656"/>
      </dsp:txXfrm>
    </dsp:sp>
    <dsp:sp modelId="{9B89663C-3A6D-4553-936F-8CE0D7378A9D}">
      <dsp:nvSpPr>
        <dsp:cNvPr id="0" name=""/>
        <dsp:cNvSpPr/>
      </dsp:nvSpPr>
      <dsp:spPr>
        <a:xfrm>
          <a:off x="5905519" y="2383838"/>
          <a:ext cx="3321854" cy="1134038"/>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lvl="0" algn="ctr" defTabSz="1822450" rtl="1">
            <a:lnSpc>
              <a:spcPct val="90000"/>
            </a:lnSpc>
            <a:spcBef>
              <a:spcPct val="0"/>
            </a:spcBef>
            <a:spcAft>
              <a:spcPct val="35000"/>
            </a:spcAft>
          </a:pPr>
          <a:r>
            <a:rPr lang="fa-IR" sz="4100" kern="1200" dirty="0" smtClean="0">
              <a:cs typeface="B Titr" panose="00000700000000000000" pitchFamily="2" charset="-78"/>
            </a:rPr>
            <a:t>سطح3</a:t>
          </a:r>
          <a:endParaRPr lang="fa-IR" sz="4100" kern="1200" dirty="0">
            <a:cs typeface="B Titr" panose="00000700000000000000" pitchFamily="2" charset="-78"/>
          </a:endParaRPr>
        </a:p>
      </dsp:txBody>
      <dsp:txXfrm>
        <a:off x="5960878" y="2439197"/>
        <a:ext cx="3211136" cy="1023320"/>
      </dsp:txXfrm>
    </dsp:sp>
    <dsp:sp modelId="{5890CB92-4876-4440-8625-AE93ACD36130}">
      <dsp:nvSpPr>
        <dsp:cNvPr id="0" name=""/>
        <dsp:cNvSpPr/>
      </dsp:nvSpPr>
      <dsp:spPr>
        <a:xfrm rot="16200000">
          <a:off x="2499144" y="1188839"/>
          <a:ext cx="907230" cy="5905519"/>
        </a:xfrm>
        <a:prstGeom prst="round2SameRect">
          <a:avLst/>
        </a:prstGeom>
        <a:solidFill>
          <a:srgbClr val="FFC00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rtl="1">
            <a:lnSpc>
              <a:spcPct val="90000"/>
            </a:lnSpc>
            <a:spcBef>
              <a:spcPct val="0"/>
            </a:spcBef>
            <a:spcAft>
              <a:spcPct val="15000"/>
            </a:spcAft>
            <a:buChar char="••"/>
          </a:pPr>
          <a:r>
            <a:rPr lang="fa-IR" sz="1600" b="1" kern="1200" dirty="0" smtClean="0">
              <a:cs typeface="B Nazanin" panose="00000400000000000000" pitchFamily="2" charset="-78"/>
            </a:rPr>
            <a:t>آیت‌الله حائری میبد – بزرگمهر قائنات – تربت حیدریه – حضرت معصومه (س) – سلمان فارسی کازرون – سید جمال الدین اسدآبادی – کوثر بجنورد – ملایر – نهاوند – نیشابور.</a:t>
          </a:r>
          <a:endParaRPr lang="fa-IR" sz="1600" b="1" kern="1200" dirty="0">
            <a:cs typeface="B Nazanin" panose="00000400000000000000" pitchFamily="2" charset="-78"/>
          </a:endParaRPr>
        </a:p>
      </dsp:txBody>
      <dsp:txXfrm rot="5400000">
        <a:off x="44287" y="3732271"/>
        <a:ext cx="5861232" cy="818656"/>
      </dsp:txXfrm>
    </dsp:sp>
    <dsp:sp modelId="{E9BEC80A-DF09-4650-850D-2C0F450BEED2}">
      <dsp:nvSpPr>
        <dsp:cNvPr id="0" name=""/>
        <dsp:cNvSpPr/>
      </dsp:nvSpPr>
      <dsp:spPr>
        <a:xfrm>
          <a:off x="5905519" y="3574579"/>
          <a:ext cx="3321854" cy="1134038"/>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lvl="0" algn="ctr" defTabSz="1822450" rtl="1">
            <a:lnSpc>
              <a:spcPct val="90000"/>
            </a:lnSpc>
            <a:spcBef>
              <a:spcPct val="0"/>
            </a:spcBef>
            <a:spcAft>
              <a:spcPct val="35000"/>
            </a:spcAft>
          </a:pPr>
          <a:r>
            <a:rPr lang="fa-IR" sz="4100" kern="1200" dirty="0" smtClean="0">
              <a:cs typeface="B Titr" panose="00000700000000000000" pitchFamily="2" charset="-78"/>
            </a:rPr>
            <a:t>سطح4</a:t>
          </a:r>
          <a:endParaRPr lang="fa-IR" sz="4100" kern="1200" dirty="0">
            <a:cs typeface="B Titr" panose="00000700000000000000" pitchFamily="2" charset="-78"/>
          </a:endParaRPr>
        </a:p>
      </dsp:txBody>
      <dsp:txXfrm>
        <a:off x="5960878" y="3629938"/>
        <a:ext cx="3211136" cy="10233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2BACB8-F6A0-4C6E-915D-2A2122DDADD4}">
      <dsp:nvSpPr>
        <dsp:cNvPr id="0" name=""/>
        <dsp:cNvSpPr/>
      </dsp:nvSpPr>
      <dsp:spPr>
        <a:xfrm rot="16200000">
          <a:off x="2499144" y="-2383382"/>
          <a:ext cx="907230" cy="5905519"/>
        </a:xfrm>
        <a:prstGeom prst="round2SameRect">
          <a:avLst/>
        </a:prstGeom>
        <a:solidFill>
          <a:srgbClr val="00B0F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1066800" rtl="1">
            <a:lnSpc>
              <a:spcPct val="90000"/>
            </a:lnSpc>
            <a:spcBef>
              <a:spcPct val="0"/>
            </a:spcBef>
            <a:spcAft>
              <a:spcPct val="15000"/>
            </a:spcAft>
            <a:buChar char="••"/>
          </a:pPr>
          <a:r>
            <a:rPr lang="fa-IR" sz="2400" kern="1200" dirty="0" smtClean="0">
              <a:effectLst/>
              <a:latin typeface="Calibri" panose="020F0502020204030204" pitchFamily="34" charset="0"/>
              <a:ea typeface="Calibri" panose="020F0502020204030204" pitchFamily="34" charset="0"/>
              <a:cs typeface="Arial" panose="020B0604020202020204" pitchFamily="34" charset="0"/>
            </a:rPr>
            <a:t>صنعتی اصفهان – صنعتی امیر کبیر – صنعتی شریف – علامه طباطبائی – علم و صنعت ایران.</a:t>
          </a:r>
          <a:endParaRPr lang="fa-IR" sz="2400" b="1" kern="1200" dirty="0">
            <a:cs typeface="B Nazanin" panose="00000400000000000000" pitchFamily="2" charset="-78"/>
          </a:endParaRPr>
        </a:p>
      </dsp:txBody>
      <dsp:txXfrm rot="5400000">
        <a:off x="44287" y="160049"/>
        <a:ext cx="5861232" cy="818656"/>
      </dsp:txXfrm>
    </dsp:sp>
    <dsp:sp modelId="{EF30A3B0-CB9E-4424-A916-464B035FD596}">
      <dsp:nvSpPr>
        <dsp:cNvPr id="0" name=""/>
        <dsp:cNvSpPr/>
      </dsp:nvSpPr>
      <dsp:spPr>
        <a:xfrm>
          <a:off x="5905519" y="2357"/>
          <a:ext cx="3321854" cy="1134038"/>
        </a:xfrm>
        <a:prstGeom prst="round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lvl="0" algn="ctr" defTabSz="1822450" rtl="1">
            <a:lnSpc>
              <a:spcPct val="90000"/>
            </a:lnSpc>
            <a:spcBef>
              <a:spcPct val="0"/>
            </a:spcBef>
            <a:spcAft>
              <a:spcPct val="35000"/>
            </a:spcAft>
          </a:pPr>
          <a:r>
            <a:rPr lang="fa-IR" sz="4100" kern="1200" dirty="0" smtClean="0">
              <a:cs typeface="B Titr" panose="00000700000000000000" pitchFamily="2" charset="-78"/>
            </a:rPr>
            <a:t>سطح1</a:t>
          </a:r>
          <a:endParaRPr lang="fa-IR" sz="4100" kern="1200" dirty="0">
            <a:cs typeface="B Titr" panose="00000700000000000000" pitchFamily="2" charset="-78"/>
          </a:endParaRPr>
        </a:p>
      </dsp:txBody>
      <dsp:txXfrm>
        <a:off x="5960878" y="57716"/>
        <a:ext cx="3211136" cy="1023320"/>
      </dsp:txXfrm>
    </dsp:sp>
    <dsp:sp modelId="{5FFCDF22-FC2D-434D-A31E-20B81F2E2190}">
      <dsp:nvSpPr>
        <dsp:cNvPr id="0" name=""/>
        <dsp:cNvSpPr/>
      </dsp:nvSpPr>
      <dsp:spPr>
        <a:xfrm rot="16200000">
          <a:off x="2499144" y="-1192641"/>
          <a:ext cx="907230" cy="5905519"/>
        </a:xfrm>
        <a:prstGeom prst="round2SameRect">
          <a:avLst/>
        </a:prstGeom>
        <a:solidFill>
          <a:srgbClr val="00B05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800100" rtl="1">
            <a:lnSpc>
              <a:spcPct val="90000"/>
            </a:lnSpc>
            <a:spcBef>
              <a:spcPct val="0"/>
            </a:spcBef>
            <a:spcAft>
              <a:spcPct val="15000"/>
            </a:spcAft>
            <a:buChar char="••"/>
          </a:pPr>
          <a:r>
            <a:rPr lang="fa-IR" sz="1800" kern="1200" dirty="0" smtClean="0">
              <a:effectLst/>
              <a:latin typeface="Calibri" panose="020F0502020204030204" pitchFamily="34" charset="0"/>
              <a:ea typeface="Calibri" panose="020F0502020204030204" pitchFamily="34" charset="0"/>
              <a:cs typeface="Arial" panose="020B0604020202020204" pitchFamily="34" charset="0"/>
            </a:rPr>
            <a:t>صنعتی خواجه نصیرالدین طوسی – علوم کشاورزی و منابع طبیعی گرگان – صنعتی بابل – صنعتی سهند تبریز – هنر.</a:t>
          </a:r>
          <a:endParaRPr lang="fa-IR" sz="1800" b="1" kern="1200" dirty="0">
            <a:cs typeface="B Nazanin" panose="00000400000000000000" pitchFamily="2" charset="-78"/>
          </a:endParaRPr>
        </a:p>
      </dsp:txBody>
      <dsp:txXfrm rot="5400000">
        <a:off x="44287" y="1350790"/>
        <a:ext cx="5861232" cy="818656"/>
      </dsp:txXfrm>
    </dsp:sp>
    <dsp:sp modelId="{B0449DEA-C5B9-4EAB-9800-22D6EF32D45B}">
      <dsp:nvSpPr>
        <dsp:cNvPr id="0" name=""/>
        <dsp:cNvSpPr/>
      </dsp:nvSpPr>
      <dsp:spPr>
        <a:xfrm>
          <a:off x="5905519" y="1193098"/>
          <a:ext cx="3321854" cy="1134038"/>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lvl="0" algn="ctr" defTabSz="1822450" rtl="1">
            <a:lnSpc>
              <a:spcPct val="90000"/>
            </a:lnSpc>
            <a:spcBef>
              <a:spcPct val="0"/>
            </a:spcBef>
            <a:spcAft>
              <a:spcPct val="35000"/>
            </a:spcAft>
          </a:pPr>
          <a:r>
            <a:rPr lang="fa-IR" sz="4100" kern="1200" dirty="0" smtClean="0">
              <a:cs typeface="B Titr" panose="00000700000000000000" pitchFamily="2" charset="-78"/>
            </a:rPr>
            <a:t>سطح2</a:t>
          </a:r>
          <a:endParaRPr lang="fa-IR" sz="4100" kern="1200" dirty="0">
            <a:cs typeface="B Titr" panose="00000700000000000000" pitchFamily="2" charset="-78"/>
          </a:endParaRPr>
        </a:p>
      </dsp:txBody>
      <dsp:txXfrm>
        <a:off x="5960878" y="1248457"/>
        <a:ext cx="3211136" cy="1023320"/>
      </dsp:txXfrm>
    </dsp:sp>
    <dsp:sp modelId="{7A52DC98-30F1-4F3F-8C09-4C68564B93F1}">
      <dsp:nvSpPr>
        <dsp:cNvPr id="0" name=""/>
        <dsp:cNvSpPr/>
      </dsp:nvSpPr>
      <dsp:spPr>
        <a:xfrm rot="16200000">
          <a:off x="2499144" y="-1901"/>
          <a:ext cx="907230" cy="5905519"/>
        </a:xfrm>
        <a:prstGeom prst="round2SameRect">
          <a:avLst/>
        </a:prstGeom>
        <a:solidFill>
          <a:srgbClr val="FF000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rtl="1">
            <a:lnSpc>
              <a:spcPct val="90000"/>
            </a:lnSpc>
            <a:spcBef>
              <a:spcPct val="0"/>
            </a:spcBef>
            <a:spcAft>
              <a:spcPct val="15000"/>
            </a:spcAft>
            <a:buChar char="••"/>
          </a:pPr>
          <a:r>
            <a:rPr lang="fa-IR" sz="2000" kern="1200" dirty="0" smtClean="0">
              <a:effectLst/>
              <a:latin typeface="Calibri" panose="020F0502020204030204" pitchFamily="34" charset="0"/>
              <a:ea typeface="Calibri" panose="020F0502020204030204" pitchFamily="34" charset="0"/>
              <a:cs typeface="Arial" panose="020B0604020202020204" pitchFamily="34" charset="0"/>
            </a:rPr>
            <a:t>تحصیلات تکمیلی صنعتی و فنّاوری پیشرفته – صنعتی جندی‌شاپور – هنر اسلامی تبریز – هنر اصفهان.</a:t>
          </a:r>
          <a:endParaRPr lang="fa-IR" sz="2000" kern="1200" dirty="0">
            <a:effectLst/>
            <a:latin typeface="Calibri" panose="020F0502020204030204" pitchFamily="34" charset="0"/>
            <a:ea typeface="Calibri" panose="020F0502020204030204" pitchFamily="34" charset="0"/>
            <a:cs typeface="Arial" panose="020B0604020202020204" pitchFamily="34" charset="0"/>
          </a:endParaRPr>
        </a:p>
      </dsp:txBody>
      <dsp:txXfrm rot="5400000">
        <a:off x="44287" y="2541531"/>
        <a:ext cx="5861232" cy="818656"/>
      </dsp:txXfrm>
    </dsp:sp>
    <dsp:sp modelId="{9B89663C-3A6D-4553-936F-8CE0D7378A9D}">
      <dsp:nvSpPr>
        <dsp:cNvPr id="0" name=""/>
        <dsp:cNvSpPr/>
      </dsp:nvSpPr>
      <dsp:spPr>
        <a:xfrm>
          <a:off x="5905519" y="2383838"/>
          <a:ext cx="3321854" cy="1134038"/>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lvl="0" algn="ctr" defTabSz="1822450" rtl="1">
            <a:lnSpc>
              <a:spcPct val="90000"/>
            </a:lnSpc>
            <a:spcBef>
              <a:spcPct val="0"/>
            </a:spcBef>
            <a:spcAft>
              <a:spcPct val="35000"/>
            </a:spcAft>
          </a:pPr>
          <a:r>
            <a:rPr lang="fa-IR" sz="4100" kern="1200" dirty="0" smtClean="0">
              <a:cs typeface="B Titr" panose="00000700000000000000" pitchFamily="2" charset="-78"/>
            </a:rPr>
            <a:t>سطح3</a:t>
          </a:r>
          <a:endParaRPr lang="fa-IR" sz="4100" kern="1200" dirty="0">
            <a:cs typeface="B Titr" panose="00000700000000000000" pitchFamily="2" charset="-78"/>
          </a:endParaRPr>
        </a:p>
      </dsp:txBody>
      <dsp:txXfrm>
        <a:off x="5960878" y="2439197"/>
        <a:ext cx="3211136" cy="1023320"/>
      </dsp:txXfrm>
    </dsp:sp>
    <dsp:sp modelId="{5890CB92-4876-4440-8625-AE93ACD36130}">
      <dsp:nvSpPr>
        <dsp:cNvPr id="0" name=""/>
        <dsp:cNvSpPr/>
      </dsp:nvSpPr>
      <dsp:spPr>
        <a:xfrm rot="16200000">
          <a:off x="2499144" y="1188839"/>
          <a:ext cx="907230" cy="5905519"/>
        </a:xfrm>
        <a:prstGeom prst="round2SameRect">
          <a:avLst/>
        </a:prstGeom>
        <a:solidFill>
          <a:srgbClr val="FFC00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1066800" rtl="1">
            <a:lnSpc>
              <a:spcPct val="90000"/>
            </a:lnSpc>
            <a:spcBef>
              <a:spcPct val="0"/>
            </a:spcBef>
            <a:spcAft>
              <a:spcPct val="15000"/>
            </a:spcAft>
            <a:buChar char="••"/>
          </a:pPr>
          <a:r>
            <a:rPr lang="fa-IR" sz="2400" kern="1200" dirty="0" smtClean="0">
              <a:effectLst/>
              <a:latin typeface="Calibri" panose="020F0502020204030204" pitchFamily="34" charset="0"/>
              <a:ea typeface="Calibri" panose="020F0502020204030204" pitchFamily="34" charset="0"/>
              <a:cs typeface="Arial" panose="020B0604020202020204" pitchFamily="34" charset="0"/>
            </a:rPr>
            <a:t>صنعتی قم – صنعتی کرمانشاه – فنّاوری‌های نوین قوچان – هنر شیراز</a:t>
          </a:r>
          <a:r>
            <a:rPr lang="fa-IR" sz="1600" kern="1200" dirty="0" smtClean="0">
              <a:effectLst/>
              <a:latin typeface="Calibri" panose="020F0502020204030204" pitchFamily="34" charset="0"/>
              <a:ea typeface="Calibri" panose="020F0502020204030204" pitchFamily="34" charset="0"/>
              <a:cs typeface="Arial" panose="020B0604020202020204" pitchFamily="34" charset="0"/>
            </a:rPr>
            <a:t>.</a:t>
          </a:r>
          <a:endParaRPr lang="fa-IR" sz="1600" b="1" kern="1200" dirty="0">
            <a:cs typeface="B Nazanin" panose="00000400000000000000" pitchFamily="2" charset="-78"/>
          </a:endParaRPr>
        </a:p>
      </dsp:txBody>
      <dsp:txXfrm rot="5400000">
        <a:off x="44287" y="3732271"/>
        <a:ext cx="5861232" cy="818656"/>
      </dsp:txXfrm>
    </dsp:sp>
    <dsp:sp modelId="{E9BEC80A-DF09-4650-850D-2C0F450BEED2}">
      <dsp:nvSpPr>
        <dsp:cNvPr id="0" name=""/>
        <dsp:cNvSpPr/>
      </dsp:nvSpPr>
      <dsp:spPr>
        <a:xfrm>
          <a:off x="5905519" y="3574579"/>
          <a:ext cx="3321854" cy="1134038"/>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lvl="0" algn="ctr" defTabSz="1822450" rtl="1">
            <a:lnSpc>
              <a:spcPct val="90000"/>
            </a:lnSpc>
            <a:spcBef>
              <a:spcPct val="0"/>
            </a:spcBef>
            <a:spcAft>
              <a:spcPct val="35000"/>
            </a:spcAft>
          </a:pPr>
          <a:r>
            <a:rPr lang="fa-IR" sz="4100" kern="1200" dirty="0" smtClean="0">
              <a:cs typeface="B Titr" panose="00000700000000000000" pitchFamily="2" charset="-78"/>
            </a:rPr>
            <a:t>سطح4</a:t>
          </a:r>
          <a:endParaRPr lang="fa-IR" sz="4100" kern="1200" dirty="0">
            <a:cs typeface="B Titr" panose="00000700000000000000" pitchFamily="2" charset="-78"/>
          </a:endParaRPr>
        </a:p>
      </dsp:txBody>
      <dsp:txXfrm>
        <a:off x="5960878" y="3629938"/>
        <a:ext cx="3211136" cy="10233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695052-DFB1-47D0-AA8A-CF55C2FBBDC3}">
      <dsp:nvSpPr>
        <dsp:cNvPr id="0" name=""/>
        <dsp:cNvSpPr/>
      </dsp:nvSpPr>
      <dsp:spPr>
        <a:xfrm>
          <a:off x="0" y="33433"/>
          <a:ext cx="8964996" cy="526172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5783" tIns="437388" rIns="695783" bIns="199136" numCol="1" spcCol="1270" anchor="t" anchorCtr="0">
          <a:noAutofit/>
        </a:bodyPr>
        <a:lstStyle/>
        <a:p>
          <a:pPr marL="285750" lvl="1" indent="-285750" algn="just" defTabSz="1244600" rtl="1">
            <a:lnSpc>
              <a:spcPct val="90000"/>
            </a:lnSpc>
            <a:spcBef>
              <a:spcPct val="0"/>
            </a:spcBef>
            <a:spcAft>
              <a:spcPct val="15000"/>
            </a:spcAft>
            <a:buChar char="••"/>
          </a:pPr>
          <a:endParaRPr lang="en-US" sz="2800" b="1" kern="1200" dirty="0">
            <a:solidFill>
              <a:schemeClr val="bg1"/>
            </a:solidFill>
            <a:cs typeface="B Nazanin" pitchFamily="2" charset="-78"/>
          </a:endParaRPr>
        </a:p>
        <a:p>
          <a:pPr marL="285750" lvl="1" indent="-285750" algn="just" defTabSz="1244600" rtl="1">
            <a:lnSpc>
              <a:spcPct val="90000"/>
            </a:lnSpc>
            <a:spcBef>
              <a:spcPct val="0"/>
            </a:spcBef>
            <a:spcAft>
              <a:spcPct val="15000"/>
            </a:spcAft>
            <a:buChar char="••"/>
          </a:pPr>
          <a:r>
            <a:rPr lang="fa-IR" sz="2800" b="1" kern="1200" dirty="0" smtClean="0">
              <a:solidFill>
                <a:srgbClr val="FF0000"/>
              </a:solidFill>
              <a:cs typeface="B Nazanin" pitchFamily="2" charset="-78"/>
            </a:rPr>
            <a:t>اولویت بندی ها بایستی بر اساس ملاک های اصلی (علاقه، استعداد، ارزش ها، تیپ شخصیتی، بازار کار، دانشگاه، شهر و...) باشد.</a:t>
          </a:r>
          <a:endParaRPr lang="en-US" sz="2800" b="1" kern="1200" dirty="0">
            <a:solidFill>
              <a:srgbClr val="FF0000"/>
            </a:solidFill>
            <a:cs typeface="B Nazanin" pitchFamily="2" charset="-78"/>
          </a:endParaRPr>
        </a:p>
        <a:p>
          <a:pPr marL="285750" lvl="1" indent="-285750" algn="just" defTabSz="1244600" rtl="1">
            <a:lnSpc>
              <a:spcPct val="90000"/>
            </a:lnSpc>
            <a:spcBef>
              <a:spcPct val="0"/>
            </a:spcBef>
            <a:spcAft>
              <a:spcPct val="15000"/>
            </a:spcAft>
            <a:buChar char="••"/>
          </a:pPr>
          <a:r>
            <a:rPr lang="fa-IR" sz="2800" b="1" u="sng" kern="1200" dirty="0" smtClean="0">
              <a:solidFill>
                <a:srgbClr val="FF0000"/>
              </a:solidFill>
              <a:cs typeface="B Nazanin" pitchFamily="2" charset="-78"/>
            </a:rPr>
            <a:t>انتخاب اول یا آخر تاثیری در پذیرش (قبولی ) شما ندارد. اما اولویت بندی رشته و دانشگاه بسیار مهم است.</a:t>
          </a:r>
          <a:endParaRPr lang="en-US" sz="2800" b="1" u="sng" kern="1200" dirty="0">
            <a:solidFill>
              <a:srgbClr val="FF0000"/>
            </a:solidFill>
            <a:cs typeface="B Nazanin" pitchFamily="2" charset="-78"/>
          </a:endParaRPr>
        </a:p>
        <a:p>
          <a:pPr marL="285750" lvl="1" indent="-285750" algn="just" defTabSz="1244600" rtl="1">
            <a:lnSpc>
              <a:spcPct val="90000"/>
            </a:lnSpc>
            <a:spcBef>
              <a:spcPct val="0"/>
            </a:spcBef>
            <a:spcAft>
              <a:spcPct val="15000"/>
            </a:spcAft>
            <a:buChar char="••"/>
          </a:pPr>
          <a:r>
            <a:rPr lang="fa-IR" sz="2800" b="1" kern="1200" dirty="0" smtClean="0">
              <a:solidFill>
                <a:srgbClr val="4229FB"/>
              </a:solidFill>
              <a:cs typeface="B Nazanin" pitchFamily="2" charset="-78"/>
            </a:rPr>
            <a:t>اولویت اول از دوم باید بهتر باشد، دوم از سوم و همین طور الی آخر</a:t>
          </a:r>
          <a:endParaRPr lang="en-US" sz="2800" b="1" kern="1200" dirty="0">
            <a:solidFill>
              <a:srgbClr val="4229FB"/>
            </a:solidFill>
            <a:cs typeface="B Nazanin" pitchFamily="2" charset="-78"/>
          </a:endParaRPr>
        </a:p>
        <a:p>
          <a:pPr marL="228600" lvl="1" indent="-228600" algn="just" defTabSz="889000" rtl="1">
            <a:lnSpc>
              <a:spcPct val="90000"/>
            </a:lnSpc>
            <a:spcBef>
              <a:spcPct val="0"/>
            </a:spcBef>
            <a:spcAft>
              <a:spcPct val="15000"/>
            </a:spcAft>
            <a:buChar char="••"/>
          </a:pPr>
          <a:r>
            <a:rPr lang="fa-IR" sz="2000" b="1" kern="1200" dirty="0" smtClean="0">
              <a:solidFill>
                <a:srgbClr val="FF0000"/>
              </a:solidFill>
              <a:cs typeface="B Nazanin" pitchFamily="2" charset="-78"/>
            </a:rPr>
            <a:t>در این مرحله به مقطع تحصیلی نیز توجه داشته باشید. (کاردانی، کارشناسی و ... )</a:t>
          </a:r>
          <a:endParaRPr lang="en-US" sz="2000" b="1" kern="1200" dirty="0">
            <a:solidFill>
              <a:srgbClr val="FF0000"/>
            </a:solidFill>
            <a:cs typeface="B Nazanin" pitchFamily="2" charset="-78"/>
          </a:endParaRPr>
        </a:p>
      </dsp:txBody>
      <dsp:txXfrm>
        <a:off x="0" y="33433"/>
        <a:ext cx="8964996" cy="5261725"/>
      </dsp:txXfrm>
    </dsp:sp>
    <dsp:sp modelId="{AACF2586-0D16-472B-98D9-6C35AC3AB8F0}">
      <dsp:nvSpPr>
        <dsp:cNvPr id="0" name=""/>
        <dsp:cNvSpPr/>
      </dsp:nvSpPr>
      <dsp:spPr>
        <a:xfrm>
          <a:off x="144017" y="72144"/>
          <a:ext cx="8553270" cy="814185"/>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237199" tIns="0" rIns="237199" bIns="0" numCol="1" spcCol="1270" anchor="ctr" anchorCtr="0">
          <a:noAutofit/>
        </a:bodyPr>
        <a:lstStyle/>
        <a:p>
          <a:pPr lvl="0" algn="ctr" defTabSz="1066800">
            <a:lnSpc>
              <a:spcPct val="90000"/>
            </a:lnSpc>
            <a:spcBef>
              <a:spcPct val="0"/>
            </a:spcBef>
            <a:spcAft>
              <a:spcPct val="35000"/>
            </a:spcAft>
          </a:pPr>
          <a:r>
            <a:rPr lang="fa-IR" sz="2400" kern="1200" dirty="0" smtClean="0">
              <a:solidFill>
                <a:schemeClr val="tx1"/>
              </a:solidFill>
              <a:cs typeface="B Titr" pitchFamily="2" charset="-78"/>
            </a:rPr>
            <a:t>هر دوره (روزانه، شبانه، و ....) را دریک لیست جدا اولویت بندی کنید. </a:t>
          </a:r>
          <a:endParaRPr lang="en-US" sz="2400" kern="1200" dirty="0" smtClean="0">
            <a:solidFill>
              <a:srgbClr val="FF0000"/>
            </a:solidFill>
            <a:cs typeface="B Titr" pitchFamily="2" charset="-78"/>
          </a:endParaRPr>
        </a:p>
      </dsp:txBody>
      <dsp:txXfrm>
        <a:off x="183762" y="111889"/>
        <a:ext cx="8473780" cy="73469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rtl="1">
              <a:defRPr sz="1200"/>
            </a:lvl1pPr>
          </a:lstStyle>
          <a:p>
            <a:pPr>
              <a:defRPr/>
            </a:pPr>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rtl="1">
              <a:defRPr sz="1200" smtClean="0"/>
            </a:lvl1pPr>
          </a:lstStyle>
          <a:p>
            <a:pPr>
              <a:defRPr/>
            </a:pPr>
            <a:fld id="{BF915E24-22EB-43FD-AD66-A0A4DC864791}" type="datetimeFigureOut">
              <a:rPr lang="en-US"/>
              <a:pPr>
                <a:defRPr/>
              </a:pPr>
              <a:t>8/4/2017</a:t>
            </a:fld>
            <a:endParaRPr lang="en-US"/>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rtl="1">
              <a:defRPr sz="1200"/>
            </a:lvl1pPr>
          </a:lstStyle>
          <a:p>
            <a:pPr>
              <a:defRPr/>
            </a:pPr>
            <a:endParaRPr lang="en-US"/>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rtl="1">
              <a:defRPr sz="1200" smtClean="0"/>
            </a:lvl1pPr>
          </a:lstStyle>
          <a:p>
            <a:pPr>
              <a:defRPr/>
            </a:pPr>
            <a:fld id="{B4840424-07B5-4179-8E1C-8EBC6F5BDCC2}" type="slidenum">
              <a:rPr lang="en-US"/>
              <a:pPr>
                <a:defRPr/>
              </a:pPr>
              <a:t>‹#›</a:t>
            </a:fld>
            <a:endParaRPr lang="en-US"/>
          </a:p>
        </p:txBody>
      </p:sp>
    </p:spTree>
    <p:extLst>
      <p:ext uri="{BB962C8B-B14F-4D97-AF65-F5344CB8AC3E}">
        <p14:creationId xmlns:p14="http://schemas.microsoft.com/office/powerpoint/2010/main" val="87336580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rtl="1">
              <a:defRPr sz="1200"/>
            </a:lvl1pPr>
          </a:lstStyle>
          <a:p>
            <a:pPr>
              <a:defRPr/>
            </a:pPr>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rtl="1">
              <a:defRPr sz="1200" smtClean="0"/>
            </a:lvl1pPr>
          </a:lstStyle>
          <a:p>
            <a:pPr>
              <a:defRPr/>
            </a:pPr>
            <a:fld id="{B367A301-7235-457E-9B60-D762265B97FC}" type="datetimeFigureOut">
              <a:rPr lang="en-US"/>
              <a:pPr>
                <a:defRPr/>
              </a:pPr>
              <a:t>8/4/2017</a:t>
            </a:fld>
            <a:endParaRPr lang="en-US"/>
          </a:p>
        </p:txBody>
      </p:sp>
      <p:sp>
        <p:nvSpPr>
          <p:cNvPr id="4" name="Slide Image Placeholder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rtl="1">
              <a:defRPr sz="1200"/>
            </a:lvl1pPr>
          </a:lstStyle>
          <a:p>
            <a:pPr>
              <a:defRPr/>
            </a:pPr>
            <a:endParaRPr lang="en-US"/>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rtl="1">
              <a:defRPr sz="1200" smtClean="0"/>
            </a:lvl1pPr>
          </a:lstStyle>
          <a:p>
            <a:pPr>
              <a:defRPr/>
            </a:pPr>
            <a:fld id="{D70054BD-A7E8-4E1C-9A49-A4011EC9D6E1}" type="slidenum">
              <a:rPr lang="en-US"/>
              <a:pPr>
                <a:defRPr/>
              </a:pPr>
              <a:t>‹#›</a:t>
            </a:fld>
            <a:endParaRPr lang="en-US"/>
          </a:p>
        </p:txBody>
      </p:sp>
    </p:spTree>
    <p:extLst>
      <p:ext uri="{BB962C8B-B14F-4D97-AF65-F5344CB8AC3E}">
        <p14:creationId xmlns:p14="http://schemas.microsoft.com/office/powerpoint/2010/main" val="60738274"/>
      </p:ext>
    </p:extLst>
  </p:cSld>
  <p:clrMap bg1="lt1" tx1="dk1" bg2="lt2" tx2="dk2" accent1="accent1" accent2="accent2" accent3="accent3" accent4="accent4" accent5="accent5" accent6="accent6" hlink="hlink" folHlink="folHlink"/>
  <p:hf hdr="0" ftr="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711200" y="744538"/>
            <a:ext cx="5375275" cy="3722687"/>
          </a:xfrm>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algn="ctr">
              <a:spcBef>
                <a:spcPct val="0"/>
              </a:spcBef>
            </a:pPr>
            <a:endParaRPr lang="en-US" smtClean="0">
              <a:cs typeface="Arial" pitchFamily="34" charset="0"/>
            </a:endParaRPr>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FF9629C-99B1-4829-B84B-978D47B0EACF}" type="slidenum">
              <a:rPr lang="en-US"/>
              <a:pPr/>
              <a:t>4</a:t>
            </a:fld>
            <a:endParaRPr lang="en-US"/>
          </a:p>
        </p:txBody>
      </p:sp>
      <p:sp>
        <p:nvSpPr>
          <p:cNvPr id="53253"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A25BE97D-C8EE-4B25-843D-496D56C09460}" type="datetime1">
              <a:rPr lang="en-US"/>
              <a:pPr/>
              <a:t>8/4/2017</a:t>
            </a:fld>
            <a:endParaRPr lang="en-US"/>
          </a:p>
        </p:txBody>
      </p:sp>
    </p:spTree>
    <p:extLst>
      <p:ext uri="{BB962C8B-B14F-4D97-AF65-F5344CB8AC3E}">
        <p14:creationId xmlns:p14="http://schemas.microsoft.com/office/powerpoint/2010/main" val="2354867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711200" y="744538"/>
            <a:ext cx="5375275" cy="3722687"/>
          </a:xfrm>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algn="ctr">
              <a:spcBef>
                <a:spcPct val="0"/>
              </a:spcBef>
            </a:pPr>
            <a:endParaRPr lang="en-US" smtClean="0">
              <a:cs typeface="Arial" pitchFamily="34" charset="0"/>
            </a:endParaRPr>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FF9629C-99B1-4829-B84B-978D47B0EACF}" type="slidenum">
              <a:rPr lang="en-US"/>
              <a:pPr/>
              <a:t>5</a:t>
            </a:fld>
            <a:endParaRPr lang="en-US"/>
          </a:p>
        </p:txBody>
      </p:sp>
      <p:sp>
        <p:nvSpPr>
          <p:cNvPr id="53253"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A25BE97D-C8EE-4B25-843D-496D56C09460}" type="datetime1">
              <a:rPr lang="en-US"/>
              <a:pPr/>
              <a:t>8/4/2017</a:t>
            </a:fld>
            <a:endParaRPr lang="en-US"/>
          </a:p>
        </p:txBody>
      </p:sp>
    </p:spTree>
    <p:extLst>
      <p:ext uri="{BB962C8B-B14F-4D97-AF65-F5344CB8AC3E}">
        <p14:creationId xmlns:p14="http://schemas.microsoft.com/office/powerpoint/2010/main" val="1068929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711200" y="744538"/>
            <a:ext cx="5375275" cy="3722687"/>
          </a:xfrm>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algn="ctr">
              <a:spcBef>
                <a:spcPct val="0"/>
              </a:spcBef>
            </a:pPr>
            <a:endParaRPr lang="en-US" smtClean="0">
              <a:cs typeface="Arial" pitchFamily="34" charset="0"/>
            </a:endParaRPr>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FF9629C-99B1-4829-B84B-978D47B0EACF}" type="slidenum">
              <a:rPr lang="en-US"/>
              <a:pPr/>
              <a:t>6</a:t>
            </a:fld>
            <a:endParaRPr lang="en-US"/>
          </a:p>
        </p:txBody>
      </p:sp>
      <p:sp>
        <p:nvSpPr>
          <p:cNvPr id="53253"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A25BE97D-C8EE-4B25-843D-496D56C09460}" type="datetime1">
              <a:rPr lang="en-US"/>
              <a:pPr/>
              <a:t>8/4/2017</a:t>
            </a:fld>
            <a:endParaRPr lang="en-US"/>
          </a:p>
        </p:txBody>
      </p:sp>
    </p:spTree>
    <p:extLst>
      <p:ext uri="{BB962C8B-B14F-4D97-AF65-F5344CB8AC3E}">
        <p14:creationId xmlns:p14="http://schemas.microsoft.com/office/powerpoint/2010/main" val="2822101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711200" y="744538"/>
            <a:ext cx="5375275" cy="3722687"/>
          </a:xfrm>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algn="ctr">
              <a:spcBef>
                <a:spcPct val="0"/>
              </a:spcBef>
            </a:pPr>
            <a:endParaRPr lang="en-US" smtClean="0">
              <a:cs typeface="Arial" pitchFamily="34" charset="0"/>
            </a:endParaRPr>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FF9629C-99B1-4829-B84B-978D47B0EACF}" type="slidenum">
              <a:rPr lang="en-US"/>
              <a:pPr/>
              <a:t>7</a:t>
            </a:fld>
            <a:endParaRPr lang="en-US"/>
          </a:p>
        </p:txBody>
      </p:sp>
      <p:sp>
        <p:nvSpPr>
          <p:cNvPr id="53253"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A25BE97D-C8EE-4B25-843D-496D56C09460}" type="datetime1">
              <a:rPr lang="en-US"/>
              <a:pPr/>
              <a:t>8/4/2017</a:t>
            </a:fld>
            <a:endParaRPr lang="en-US"/>
          </a:p>
        </p:txBody>
      </p:sp>
    </p:spTree>
    <p:extLst>
      <p:ext uri="{BB962C8B-B14F-4D97-AF65-F5344CB8AC3E}">
        <p14:creationId xmlns:p14="http://schemas.microsoft.com/office/powerpoint/2010/main" val="1287910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711200" y="744538"/>
            <a:ext cx="5375275" cy="3722687"/>
          </a:xfrm>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algn="ctr">
              <a:spcBef>
                <a:spcPct val="0"/>
              </a:spcBef>
            </a:pPr>
            <a:endParaRPr lang="en-US" smtClean="0">
              <a:cs typeface="Arial" pitchFamily="34" charset="0"/>
            </a:endParaRPr>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FF9629C-99B1-4829-B84B-978D47B0EACF}" type="slidenum">
              <a:rPr lang="en-US"/>
              <a:pPr/>
              <a:t>9</a:t>
            </a:fld>
            <a:endParaRPr lang="en-US"/>
          </a:p>
        </p:txBody>
      </p:sp>
      <p:sp>
        <p:nvSpPr>
          <p:cNvPr id="53253"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A25BE97D-C8EE-4B25-843D-496D56C09460}" type="datetime1">
              <a:rPr lang="en-US"/>
              <a:pPr/>
              <a:t>8/4/2017</a:t>
            </a:fld>
            <a:endParaRPr lang="en-US"/>
          </a:p>
        </p:txBody>
      </p:sp>
    </p:spTree>
    <p:extLst>
      <p:ext uri="{BB962C8B-B14F-4D97-AF65-F5344CB8AC3E}">
        <p14:creationId xmlns:p14="http://schemas.microsoft.com/office/powerpoint/2010/main" val="5865750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77850" y="1371600"/>
            <a:ext cx="8505952"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77850" y="3228536"/>
            <a:ext cx="8509254"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smtClean="0"/>
            </a:lvl1pPr>
          </a:lstStyle>
          <a:p>
            <a:pPr>
              <a:defRPr/>
            </a:pPr>
            <a:fld id="{F0339214-90C3-4D06-B900-2FBF549CD301}" type="datetime8">
              <a:rPr lang="fa-IR"/>
              <a:pPr>
                <a:defRPr/>
              </a:pPr>
              <a:t>04 اوت 17</a:t>
            </a:fld>
            <a:endParaRPr lang="fa-IR"/>
          </a:p>
        </p:txBody>
      </p:sp>
      <p:sp>
        <p:nvSpPr>
          <p:cNvPr id="5" name="Footer Placeholder 18"/>
          <p:cNvSpPr>
            <a:spLocks noGrp="1"/>
          </p:cNvSpPr>
          <p:nvPr>
            <p:ph type="ftr" sz="quarter" idx="11"/>
          </p:nvPr>
        </p:nvSpPr>
        <p:spPr/>
        <p:txBody>
          <a:bodyPr/>
          <a:lstStyle>
            <a:lvl1pPr>
              <a:defRPr/>
            </a:lvl1pPr>
          </a:lstStyle>
          <a:p>
            <a:pPr>
              <a:defRPr/>
            </a:pPr>
            <a:endParaRPr lang="fa-IR"/>
          </a:p>
        </p:txBody>
      </p:sp>
      <p:sp>
        <p:nvSpPr>
          <p:cNvPr id="6" name="Slide Number Placeholder 26"/>
          <p:cNvSpPr>
            <a:spLocks noGrp="1"/>
          </p:cNvSpPr>
          <p:nvPr>
            <p:ph type="sldNum" sz="quarter" idx="12"/>
          </p:nvPr>
        </p:nvSpPr>
        <p:spPr/>
        <p:txBody>
          <a:bodyPr/>
          <a:lstStyle>
            <a:lvl1pPr>
              <a:defRPr/>
            </a:lvl1pPr>
          </a:lstStyle>
          <a:p>
            <a:pPr>
              <a:defRPr/>
            </a:pPr>
            <a:fld id="{7ABF990F-E319-4EF5-B88E-F4721D30A321}" type="slidenum">
              <a:rPr lang="fa-IR"/>
              <a:pPr>
                <a:defRPr/>
              </a:pPr>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EC931B11-8483-4B7C-90F0-F4CFB08B72C0}" type="datetime8">
              <a:rPr lang="fa-IR"/>
              <a:pPr>
                <a:defRPr/>
              </a:pPr>
              <a:t>04 اوت 17</a:t>
            </a:fld>
            <a:endParaRPr lang="fa-IR"/>
          </a:p>
        </p:txBody>
      </p:sp>
      <p:sp>
        <p:nvSpPr>
          <p:cNvPr id="5" name="Footer Placeholder 21"/>
          <p:cNvSpPr>
            <a:spLocks noGrp="1"/>
          </p:cNvSpPr>
          <p:nvPr>
            <p:ph type="ftr" sz="quarter" idx="11"/>
          </p:nvPr>
        </p:nvSpPr>
        <p:spPr/>
        <p:txBody>
          <a:bodyPr/>
          <a:lstStyle>
            <a:lvl1pPr>
              <a:defRPr/>
            </a:lvl1pPr>
          </a:lstStyle>
          <a:p>
            <a:pPr>
              <a:defRPr/>
            </a:pPr>
            <a:endParaRPr lang="fa-IR"/>
          </a:p>
        </p:txBody>
      </p:sp>
      <p:sp>
        <p:nvSpPr>
          <p:cNvPr id="6" name="Slide Number Placeholder 17"/>
          <p:cNvSpPr>
            <a:spLocks noGrp="1"/>
          </p:cNvSpPr>
          <p:nvPr>
            <p:ph type="sldNum" sz="quarter" idx="12"/>
          </p:nvPr>
        </p:nvSpPr>
        <p:spPr/>
        <p:txBody>
          <a:bodyPr/>
          <a:lstStyle>
            <a:lvl1pPr>
              <a:defRPr/>
            </a:lvl1pPr>
          </a:lstStyle>
          <a:p>
            <a:pPr>
              <a:defRPr/>
            </a:pPr>
            <a:fld id="{710D63C2-E730-4312-AF06-3072E006FDB3}" type="slidenum">
              <a:rPr lang="fa-IR"/>
              <a:pPr>
                <a:defRPr/>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914402"/>
            <a:ext cx="222885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914402"/>
            <a:ext cx="652145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1776F45D-145F-4852-8EAB-E243E285206D}" type="datetime8">
              <a:rPr lang="fa-IR"/>
              <a:pPr>
                <a:defRPr/>
              </a:pPr>
              <a:t>04 اوت 17</a:t>
            </a:fld>
            <a:endParaRPr lang="fa-IR"/>
          </a:p>
        </p:txBody>
      </p:sp>
      <p:sp>
        <p:nvSpPr>
          <p:cNvPr id="5" name="Footer Placeholder 21"/>
          <p:cNvSpPr>
            <a:spLocks noGrp="1"/>
          </p:cNvSpPr>
          <p:nvPr>
            <p:ph type="ftr" sz="quarter" idx="11"/>
          </p:nvPr>
        </p:nvSpPr>
        <p:spPr/>
        <p:txBody>
          <a:bodyPr/>
          <a:lstStyle>
            <a:lvl1pPr>
              <a:defRPr/>
            </a:lvl1pPr>
          </a:lstStyle>
          <a:p>
            <a:pPr>
              <a:defRPr/>
            </a:pPr>
            <a:endParaRPr lang="fa-IR"/>
          </a:p>
        </p:txBody>
      </p:sp>
      <p:sp>
        <p:nvSpPr>
          <p:cNvPr id="6" name="Slide Number Placeholder 17"/>
          <p:cNvSpPr>
            <a:spLocks noGrp="1"/>
          </p:cNvSpPr>
          <p:nvPr>
            <p:ph type="sldNum" sz="quarter" idx="12"/>
          </p:nvPr>
        </p:nvSpPr>
        <p:spPr/>
        <p:txBody>
          <a:bodyPr/>
          <a:lstStyle>
            <a:lvl1pPr>
              <a:defRPr/>
            </a:lvl1pPr>
          </a:lstStyle>
          <a:p>
            <a:pPr>
              <a:defRPr/>
            </a:pPr>
            <a:fld id="{CBE38EBF-B7BF-4BB6-AEB5-A618F96F78F4}" type="slidenum">
              <a:rPr lang="fa-IR"/>
              <a:pPr>
                <a:defRPr/>
              </a:pPr>
              <a:t>‹#›</a:t>
            </a:fld>
            <a:endParaRPr lang="fa-I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381000"/>
            <a:ext cx="8915400" cy="1371600"/>
          </a:xfrm>
        </p:spPr>
        <p:txBody>
          <a:bodyPr/>
          <a:lstStyle/>
          <a:p>
            <a:r>
              <a:rPr lang="en-US" smtClean="0"/>
              <a:t>Click to edit Master title style</a:t>
            </a:r>
            <a:endParaRPr lang="fa-IR"/>
          </a:p>
        </p:txBody>
      </p:sp>
      <p:sp>
        <p:nvSpPr>
          <p:cNvPr id="3" name="ClipArt Placeholder 2"/>
          <p:cNvSpPr>
            <a:spLocks noGrp="1"/>
          </p:cNvSpPr>
          <p:nvPr>
            <p:ph type="clipArt" sz="half" idx="1"/>
          </p:nvPr>
        </p:nvSpPr>
        <p:spPr>
          <a:xfrm>
            <a:off x="495300" y="1981200"/>
            <a:ext cx="4375150" cy="4114800"/>
          </a:xfrm>
        </p:spPr>
        <p:txBody>
          <a:bodyPr>
            <a:normAutofit/>
          </a:bodyPr>
          <a:lstStyle/>
          <a:p>
            <a:pPr lvl="0"/>
            <a:endParaRPr lang="fa-IR" noProof="0"/>
          </a:p>
        </p:txBody>
      </p:sp>
      <p:sp>
        <p:nvSpPr>
          <p:cNvPr id="4" name="Text Placeholder 3"/>
          <p:cNvSpPr>
            <a:spLocks noGrp="1"/>
          </p:cNvSpPr>
          <p:nvPr>
            <p:ph type="body" sz="half" idx="2"/>
          </p:nvPr>
        </p:nvSpPr>
        <p:spPr>
          <a:xfrm>
            <a:off x="5035550" y="1981200"/>
            <a:ext cx="43751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a:xfrm>
            <a:off x="495300" y="6245225"/>
            <a:ext cx="2311400" cy="476250"/>
          </a:xfrm>
        </p:spPr>
        <p:txBody>
          <a:bodyPr/>
          <a:lstStyle>
            <a:lvl1pPr>
              <a:defRPr smtClean="0"/>
            </a:lvl1pPr>
          </a:lstStyle>
          <a:p>
            <a:pPr>
              <a:defRPr/>
            </a:pPr>
            <a:fld id="{49C13481-183C-491E-8315-14902B2F5037}" type="datetime8">
              <a:rPr lang="fa-IR"/>
              <a:pPr>
                <a:defRPr/>
              </a:pPr>
              <a:t>04 اوت 17</a:t>
            </a:fld>
            <a:endParaRPr lang="en-US"/>
          </a:p>
        </p:txBody>
      </p:sp>
      <p:sp>
        <p:nvSpPr>
          <p:cNvPr id="6" name="Footer Placeholder 5"/>
          <p:cNvSpPr>
            <a:spLocks noGrp="1"/>
          </p:cNvSpPr>
          <p:nvPr>
            <p:ph type="ftr" sz="quarter" idx="11"/>
          </p:nvPr>
        </p:nvSpPr>
        <p:spPr>
          <a:xfrm>
            <a:off x="3384550" y="6245225"/>
            <a:ext cx="31369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7099300" y="6245225"/>
            <a:ext cx="2311400" cy="476250"/>
          </a:xfrm>
        </p:spPr>
        <p:txBody>
          <a:bodyPr/>
          <a:lstStyle>
            <a:lvl1pPr>
              <a:defRPr/>
            </a:lvl1pPr>
          </a:lstStyle>
          <a:p>
            <a:pPr>
              <a:defRPr/>
            </a:pPr>
            <a:fld id="{CEFF3EAE-B4D3-46CE-97F8-C53420C2A139}" type="slidenum">
              <a:rPr lang="ar-SA"/>
              <a:pPr>
                <a:defRPr/>
              </a:pPr>
              <a:t>‹#›</a:t>
            </a:fld>
            <a:endParaRPr lang="en-US"/>
          </a:p>
        </p:txBody>
      </p:sp>
    </p:spTree>
    <p:extLst>
      <p:ext uri="{BB962C8B-B14F-4D97-AF65-F5344CB8AC3E}">
        <p14:creationId xmlns:p14="http://schemas.microsoft.com/office/powerpoint/2010/main" val="4099176383"/>
      </p:ext>
    </p:extLst>
  </p:cSld>
  <p:clrMapOvr>
    <a:masterClrMapping/>
  </p:clrMapOvr>
  <p:transition>
    <p:blind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F74DE21E-4C29-4418-A7BC-97661B14F3DB}" type="datetime8">
              <a:rPr lang="fa-IR"/>
              <a:pPr>
                <a:defRPr/>
              </a:pPr>
              <a:t>04 اوت 17</a:t>
            </a:fld>
            <a:endParaRPr lang="fa-IR"/>
          </a:p>
        </p:txBody>
      </p:sp>
      <p:sp>
        <p:nvSpPr>
          <p:cNvPr id="5" name="Footer Placeholder 21"/>
          <p:cNvSpPr>
            <a:spLocks noGrp="1"/>
          </p:cNvSpPr>
          <p:nvPr>
            <p:ph type="ftr" sz="quarter" idx="11"/>
          </p:nvPr>
        </p:nvSpPr>
        <p:spPr/>
        <p:txBody>
          <a:bodyPr/>
          <a:lstStyle>
            <a:lvl1pPr>
              <a:defRPr/>
            </a:lvl1pPr>
          </a:lstStyle>
          <a:p>
            <a:pPr>
              <a:defRPr/>
            </a:pPr>
            <a:endParaRPr lang="fa-IR"/>
          </a:p>
        </p:txBody>
      </p:sp>
      <p:sp>
        <p:nvSpPr>
          <p:cNvPr id="6" name="Slide Number Placeholder 17"/>
          <p:cNvSpPr>
            <a:spLocks noGrp="1"/>
          </p:cNvSpPr>
          <p:nvPr>
            <p:ph type="sldNum" sz="quarter" idx="12"/>
          </p:nvPr>
        </p:nvSpPr>
        <p:spPr/>
        <p:txBody>
          <a:bodyPr/>
          <a:lstStyle>
            <a:lvl1pPr>
              <a:defRPr/>
            </a:lvl1pPr>
          </a:lstStyle>
          <a:p>
            <a:pPr>
              <a:defRPr/>
            </a:pPr>
            <a:fld id="{28061187-E592-47DC-8884-95EF3E241046}" type="slidenum">
              <a:rPr lang="fa-IR"/>
              <a:pPr>
                <a:defRPr/>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4548" y="1316736"/>
            <a:ext cx="84201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74548" y="2704665"/>
            <a:ext cx="84201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fld id="{ACB52293-92D7-4BAB-9EFE-2F9EFE81F25D}" type="datetime8">
              <a:rPr lang="fa-IR"/>
              <a:pPr>
                <a:defRPr/>
              </a:pPr>
              <a:t>04 اوت 17</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pPr>
              <a:defRPr/>
            </a:pPr>
            <a:fld id="{C00B9FA4-F817-4820-B0DF-4F6363580F6A}" type="slidenum">
              <a:rPr lang="fa-IR"/>
              <a:pPr>
                <a:defRPr/>
              </a:pPr>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704088"/>
            <a:ext cx="8915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920085"/>
            <a:ext cx="437515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1920085"/>
            <a:ext cx="437515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D0ABCFA0-3937-43AC-92AB-6E1F5D384F51}" type="datetime8">
              <a:rPr lang="fa-IR"/>
              <a:pPr>
                <a:defRPr/>
              </a:pPr>
              <a:t>04 اوت 17</a:t>
            </a:fld>
            <a:endParaRPr lang="fa-IR"/>
          </a:p>
        </p:txBody>
      </p:sp>
      <p:sp>
        <p:nvSpPr>
          <p:cNvPr id="6" name="Footer Placeholder 21"/>
          <p:cNvSpPr>
            <a:spLocks noGrp="1"/>
          </p:cNvSpPr>
          <p:nvPr>
            <p:ph type="ftr" sz="quarter" idx="11"/>
          </p:nvPr>
        </p:nvSpPr>
        <p:spPr/>
        <p:txBody>
          <a:bodyPr/>
          <a:lstStyle>
            <a:lvl1pPr>
              <a:defRPr/>
            </a:lvl1pPr>
          </a:lstStyle>
          <a:p>
            <a:pPr>
              <a:defRPr/>
            </a:pPr>
            <a:endParaRPr lang="fa-IR"/>
          </a:p>
        </p:txBody>
      </p:sp>
      <p:sp>
        <p:nvSpPr>
          <p:cNvPr id="7" name="Slide Number Placeholder 17"/>
          <p:cNvSpPr>
            <a:spLocks noGrp="1"/>
          </p:cNvSpPr>
          <p:nvPr>
            <p:ph type="sldNum" sz="quarter" idx="12"/>
          </p:nvPr>
        </p:nvSpPr>
        <p:spPr/>
        <p:txBody>
          <a:bodyPr/>
          <a:lstStyle>
            <a:lvl1pPr>
              <a:defRPr/>
            </a:lvl1pPr>
          </a:lstStyle>
          <a:p>
            <a:pPr>
              <a:defRPr/>
            </a:pPr>
            <a:fld id="{419272B9-821F-4536-9D60-3FC4B078BA1E}" type="slidenum">
              <a:rPr lang="fa-IR"/>
              <a:pPr>
                <a:defRPr/>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70408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1" y="1855248"/>
            <a:ext cx="4376870"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5032115" y="1859773"/>
            <a:ext cx="4378590"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95301" y="2514601"/>
            <a:ext cx="4376870"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032115" y="2514601"/>
            <a:ext cx="4378590"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DB703BA0-7587-481F-86CB-F38C23022424}" type="datetime8">
              <a:rPr lang="fa-IR"/>
              <a:pPr>
                <a:defRPr/>
              </a:pPr>
              <a:t>04 اوت 17</a:t>
            </a:fld>
            <a:endParaRPr lang="fa-IR"/>
          </a:p>
        </p:txBody>
      </p:sp>
      <p:sp>
        <p:nvSpPr>
          <p:cNvPr id="8" name="Footer Placeholder 21"/>
          <p:cNvSpPr>
            <a:spLocks noGrp="1"/>
          </p:cNvSpPr>
          <p:nvPr>
            <p:ph type="ftr" sz="quarter" idx="11"/>
          </p:nvPr>
        </p:nvSpPr>
        <p:spPr/>
        <p:txBody>
          <a:bodyPr/>
          <a:lstStyle>
            <a:lvl1pPr>
              <a:defRPr/>
            </a:lvl1pPr>
          </a:lstStyle>
          <a:p>
            <a:pPr>
              <a:defRPr/>
            </a:pPr>
            <a:endParaRPr lang="fa-IR"/>
          </a:p>
        </p:txBody>
      </p:sp>
      <p:sp>
        <p:nvSpPr>
          <p:cNvPr id="9" name="Slide Number Placeholder 17"/>
          <p:cNvSpPr>
            <a:spLocks noGrp="1"/>
          </p:cNvSpPr>
          <p:nvPr>
            <p:ph type="sldNum" sz="quarter" idx="12"/>
          </p:nvPr>
        </p:nvSpPr>
        <p:spPr/>
        <p:txBody>
          <a:bodyPr/>
          <a:lstStyle>
            <a:lvl1pPr>
              <a:defRPr/>
            </a:lvl1pPr>
          </a:lstStyle>
          <a:p>
            <a:pPr>
              <a:defRPr/>
            </a:pPr>
            <a:fld id="{C2BB2E6D-B869-4E53-BD95-E9BB64259697}" type="slidenum">
              <a:rPr lang="fa-IR"/>
              <a:pPr>
                <a:defRPr/>
              </a:pPr>
              <a:t>‹#›</a:t>
            </a:fld>
            <a:endParaRPr lang="fa-I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704088"/>
            <a:ext cx="899795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FFE46A04-872A-4D9D-8573-36275CD2620E}" type="datetime8">
              <a:rPr lang="fa-IR"/>
              <a:pPr>
                <a:defRPr/>
              </a:pPr>
              <a:t>04 اوت 17</a:t>
            </a:fld>
            <a:endParaRPr lang="fa-IR"/>
          </a:p>
        </p:txBody>
      </p:sp>
      <p:sp>
        <p:nvSpPr>
          <p:cNvPr id="4" name="Footer Placeholder 21"/>
          <p:cNvSpPr>
            <a:spLocks noGrp="1"/>
          </p:cNvSpPr>
          <p:nvPr>
            <p:ph type="ftr" sz="quarter" idx="11"/>
          </p:nvPr>
        </p:nvSpPr>
        <p:spPr/>
        <p:txBody>
          <a:bodyPr/>
          <a:lstStyle>
            <a:lvl1pPr>
              <a:defRPr/>
            </a:lvl1pPr>
          </a:lstStyle>
          <a:p>
            <a:pPr>
              <a:defRPr/>
            </a:pPr>
            <a:endParaRPr lang="fa-IR"/>
          </a:p>
        </p:txBody>
      </p:sp>
      <p:sp>
        <p:nvSpPr>
          <p:cNvPr id="5" name="Slide Number Placeholder 17"/>
          <p:cNvSpPr>
            <a:spLocks noGrp="1"/>
          </p:cNvSpPr>
          <p:nvPr>
            <p:ph type="sldNum" sz="quarter" idx="12"/>
          </p:nvPr>
        </p:nvSpPr>
        <p:spPr/>
        <p:txBody>
          <a:bodyPr/>
          <a:lstStyle>
            <a:lvl1pPr>
              <a:defRPr/>
            </a:lvl1pPr>
          </a:lstStyle>
          <a:p>
            <a:pPr>
              <a:defRPr/>
            </a:pPr>
            <a:fld id="{D883460B-A057-46E0-B3B5-DA7798407EBE}" type="slidenum">
              <a:rPr lang="fa-IR"/>
              <a:pPr>
                <a:defRPr/>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a:xfrm>
            <a:off x="1280592" y="5661248"/>
            <a:ext cx="2311400" cy="365125"/>
          </a:xfrm>
        </p:spPr>
        <p:txBody>
          <a:bodyPr/>
          <a:lstStyle>
            <a:lvl1pPr>
              <a:defRPr/>
            </a:lvl1pPr>
          </a:lstStyle>
          <a:p>
            <a:pPr>
              <a:defRPr/>
            </a:pPr>
            <a:fld id="{16E7AE22-A673-47EB-9F71-D26ADA019466}" type="datetime8">
              <a:rPr lang="fa-IR"/>
              <a:pPr>
                <a:defRPr/>
              </a:pPr>
              <a:t>04 اوت 17</a:t>
            </a:fld>
            <a:endParaRPr lang="fa-IR" dirty="0"/>
          </a:p>
        </p:txBody>
      </p:sp>
      <p:sp>
        <p:nvSpPr>
          <p:cNvPr id="3" name="Footer Placeholder 21"/>
          <p:cNvSpPr>
            <a:spLocks noGrp="1"/>
          </p:cNvSpPr>
          <p:nvPr>
            <p:ph type="ftr" sz="quarter" idx="11"/>
          </p:nvPr>
        </p:nvSpPr>
        <p:spPr/>
        <p:txBody>
          <a:bodyPr/>
          <a:lstStyle>
            <a:lvl1pPr>
              <a:defRPr/>
            </a:lvl1pPr>
          </a:lstStyle>
          <a:p>
            <a:pPr>
              <a:defRPr/>
            </a:pPr>
            <a:endParaRPr lang="fa-IR"/>
          </a:p>
        </p:txBody>
      </p:sp>
      <p:sp>
        <p:nvSpPr>
          <p:cNvPr id="4" name="Slide Number Placeholder 17"/>
          <p:cNvSpPr>
            <a:spLocks noGrp="1"/>
          </p:cNvSpPr>
          <p:nvPr>
            <p:ph type="sldNum" sz="quarter" idx="12"/>
          </p:nvPr>
        </p:nvSpPr>
        <p:spPr/>
        <p:txBody>
          <a:bodyPr/>
          <a:lstStyle>
            <a:lvl1pPr>
              <a:defRPr/>
            </a:lvl1pPr>
          </a:lstStyle>
          <a:p>
            <a:pPr>
              <a:defRPr/>
            </a:pPr>
            <a:fld id="{35713F18-49D1-43F6-83B8-F15667FD09EE}" type="slidenum">
              <a:rPr lang="fa-IR"/>
              <a:pPr>
                <a:defRPr/>
              </a:pPr>
              <a:t>‹#›</a:t>
            </a:fld>
            <a:endParaRPr lang="fa-I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2950" y="514352"/>
            <a:ext cx="29718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742950" y="1676400"/>
            <a:ext cx="29718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872979" y="1676400"/>
            <a:ext cx="553773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EF0B090D-2D35-48B1-9223-CD789461F98F}" type="datetime8">
              <a:rPr lang="fa-IR"/>
              <a:pPr>
                <a:defRPr/>
              </a:pPr>
              <a:t>04 اوت 17</a:t>
            </a:fld>
            <a:endParaRPr lang="fa-IR"/>
          </a:p>
        </p:txBody>
      </p:sp>
      <p:sp>
        <p:nvSpPr>
          <p:cNvPr id="6" name="Footer Placeholder 21"/>
          <p:cNvSpPr>
            <a:spLocks noGrp="1"/>
          </p:cNvSpPr>
          <p:nvPr>
            <p:ph type="ftr" sz="quarter" idx="11"/>
          </p:nvPr>
        </p:nvSpPr>
        <p:spPr/>
        <p:txBody>
          <a:bodyPr/>
          <a:lstStyle>
            <a:lvl1pPr>
              <a:defRPr/>
            </a:lvl1pPr>
          </a:lstStyle>
          <a:p>
            <a:pPr>
              <a:defRPr/>
            </a:pPr>
            <a:endParaRPr lang="fa-IR"/>
          </a:p>
        </p:txBody>
      </p:sp>
      <p:sp>
        <p:nvSpPr>
          <p:cNvPr id="7" name="Slide Number Placeholder 17"/>
          <p:cNvSpPr>
            <a:spLocks noGrp="1"/>
          </p:cNvSpPr>
          <p:nvPr>
            <p:ph type="sldNum" sz="quarter" idx="12"/>
          </p:nvPr>
        </p:nvSpPr>
        <p:spPr/>
        <p:txBody>
          <a:bodyPr/>
          <a:lstStyle>
            <a:lvl1pPr>
              <a:defRPr/>
            </a:lvl1pPr>
          </a:lstStyle>
          <a:p>
            <a:pPr>
              <a:defRPr/>
            </a:pPr>
            <a:fld id="{891328AC-0694-4F4A-BE08-7CD7EB4AB82A}" type="slidenum">
              <a:rPr lang="fa-IR"/>
              <a:pPr>
                <a:defRPr/>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429000" y="1108075"/>
            <a:ext cx="569595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rtl="1" fontAlgn="auto">
              <a:spcBef>
                <a:spcPts val="0"/>
              </a:spcBef>
              <a:spcAft>
                <a:spcPts val="0"/>
              </a:spcAft>
              <a:defRPr/>
            </a:pPr>
            <a:endParaRPr lang="en-US"/>
          </a:p>
        </p:txBody>
      </p:sp>
      <p:sp>
        <p:nvSpPr>
          <p:cNvPr id="6" name="Right Triangle 5"/>
          <p:cNvSpPr/>
          <p:nvPr/>
        </p:nvSpPr>
        <p:spPr>
          <a:xfrm rot="420000" flipV="1">
            <a:off x="8670932" y="5359414"/>
            <a:ext cx="1682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rtl="1" fontAlgn="auto">
              <a:spcBef>
                <a:spcPts val="0"/>
              </a:spcBef>
              <a:spcAft>
                <a:spcPts val="0"/>
              </a:spcAft>
              <a:defRPr/>
            </a:pPr>
            <a:endParaRPr lang="en-US"/>
          </a:p>
        </p:txBody>
      </p:sp>
      <p:sp>
        <p:nvSpPr>
          <p:cNvPr id="7" name="Freeform 6"/>
          <p:cNvSpPr>
            <a:spLocks/>
          </p:cNvSpPr>
          <p:nvPr/>
        </p:nvSpPr>
        <p:spPr bwMode="auto">
          <a:xfrm flipV="1">
            <a:off x="-11113" y="5816600"/>
            <a:ext cx="9928226"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8" name="Freeform 7"/>
          <p:cNvSpPr>
            <a:spLocks/>
          </p:cNvSpPr>
          <p:nvPr/>
        </p:nvSpPr>
        <p:spPr bwMode="auto">
          <a:xfrm flipV="1">
            <a:off x="4746625" y="6219839"/>
            <a:ext cx="5159375"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2" name="Title 1"/>
          <p:cNvSpPr>
            <a:spLocks noGrp="1"/>
          </p:cNvSpPr>
          <p:nvPr>
            <p:ph type="title"/>
          </p:nvPr>
        </p:nvSpPr>
        <p:spPr>
          <a:xfrm>
            <a:off x="660400" y="1176999"/>
            <a:ext cx="2397252"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60400" y="2828785"/>
            <a:ext cx="239395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776276" y="1199517"/>
            <a:ext cx="500253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smtClean="0"/>
            </a:lvl1pPr>
          </a:lstStyle>
          <a:p>
            <a:pPr>
              <a:defRPr/>
            </a:pPr>
            <a:fld id="{FA44F9A2-C749-4F3B-9DB1-2E168DBE8E40}" type="datetime8">
              <a:rPr lang="fa-IR"/>
              <a:pPr>
                <a:defRPr/>
              </a:pPr>
              <a:t>04 اوت 17</a:t>
            </a:fld>
            <a:endParaRPr lang="fa-IR"/>
          </a:p>
        </p:txBody>
      </p:sp>
      <p:sp>
        <p:nvSpPr>
          <p:cNvPr id="10" name="Footer Placeholder 5"/>
          <p:cNvSpPr>
            <a:spLocks noGrp="1"/>
          </p:cNvSpPr>
          <p:nvPr>
            <p:ph type="ftr" sz="quarter" idx="11"/>
          </p:nvPr>
        </p:nvSpPr>
        <p:spPr/>
        <p:txBody>
          <a:bodyPr/>
          <a:lstStyle>
            <a:lvl1pPr>
              <a:defRPr/>
            </a:lvl1pPr>
          </a:lstStyle>
          <a:p>
            <a:pPr>
              <a:defRPr/>
            </a:pPr>
            <a:endParaRPr lang="fa-IR"/>
          </a:p>
        </p:txBody>
      </p:sp>
      <p:sp>
        <p:nvSpPr>
          <p:cNvPr id="11" name="Slide Number Placeholder 6"/>
          <p:cNvSpPr>
            <a:spLocks noGrp="1"/>
          </p:cNvSpPr>
          <p:nvPr>
            <p:ph type="sldNum" sz="quarter" idx="12"/>
          </p:nvPr>
        </p:nvSpPr>
        <p:spPr>
          <a:xfrm>
            <a:off x="8750300" y="6356364"/>
            <a:ext cx="660400" cy="365125"/>
          </a:xfrm>
        </p:spPr>
        <p:txBody>
          <a:bodyPr/>
          <a:lstStyle>
            <a:lvl1pPr>
              <a:defRPr/>
            </a:lvl1pPr>
          </a:lstStyle>
          <a:p>
            <a:pPr>
              <a:defRPr/>
            </a:pPr>
            <a:fld id="{BD9FB423-B04E-47D9-9525-288F3930E843}" type="slidenum">
              <a:rPr lang="fa-IR"/>
              <a:pPr>
                <a:defRPr/>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1113" y="-7938"/>
            <a:ext cx="9928226"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8" name="Freeform 7"/>
          <p:cNvSpPr>
            <a:spLocks/>
          </p:cNvSpPr>
          <p:nvPr/>
        </p:nvSpPr>
        <p:spPr bwMode="auto">
          <a:xfrm>
            <a:off x="4746625" y="-7938"/>
            <a:ext cx="5159375"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1028" name="Title Placeholder 8"/>
          <p:cNvSpPr>
            <a:spLocks noGrp="1"/>
          </p:cNvSpPr>
          <p:nvPr>
            <p:ph type="title"/>
          </p:nvPr>
        </p:nvSpPr>
        <p:spPr bwMode="auto">
          <a:xfrm>
            <a:off x="495300" y="704850"/>
            <a:ext cx="89154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95300" y="1935166"/>
            <a:ext cx="89154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95300" y="6356364"/>
            <a:ext cx="2311400" cy="365125"/>
          </a:xfrm>
          <a:prstGeom prst="rect">
            <a:avLst/>
          </a:prstGeom>
        </p:spPr>
        <p:txBody>
          <a:bodyPr vert="horz" lIns="0" tIns="0" rIns="0" bIns="0" anchor="b"/>
          <a:lstStyle>
            <a:lvl1pPr algn="l" rtl="1" eaLnBrk="1" fontAlgn="auto" latinLnBrk="0" hangingPunct="1">
              <a:spcBef>
                <a:spcPts val="0"/>
              </a:spcBef>
              <a:spcAft>
                <a:spcPts val="0"/>
              </a:spcAft>
              <a:defRPr kumimoji="0" sz="1200" smtClean="0">
                <a:solidFill>
                  <a:schemeClr val="tx2">
                    <a:shade val="90000"/>
                  </a:schemeClr>
                </a:solidFill>
                <a:latin typeface="+mn-lt"/>
                <a:ea typeface="+mn-ea"/>
                <a:cs typeface="+mn-cs"/>
              </a:defRPr>
            </a:lvl1pPr>
          </a:lstStyle>
          <a:p>
            <a:pPr>
              <a:defRPr/>
            </a:pPr>
            <a:fld id="{0B492A3B-C112-459F-8914-9DBCF979C4DA}" type="datetime8">
              <a:rPr lang="fa-IR"/>
              <a:pPr>
                <a:defRPr/>
              </a:pPr>
              <a:t>04 اوت 17</a:t>
            </a:fld>
            <a:endParaRPr lang="fa-IR"/>
          </a:p>
        </p:txBody>
      </p:sp>
      <p:sp>
        <p:nvSpPr>
          <p:cNvPr id="22" name="Footer Placeholder 21"/>
          <p:cNvSpPr>
            <a:spLocks noGrp="1"/>
          </p:cNvSpPr>
          <p:nvPr>
            <p:ph type="ftr" sz="quarter" idx="3"/>
          </p:nvPr>
        </p:nvSpPr>
        <p:spPr>
          <a:xfrm>
            <a:off x="2889250" y="6356364"/>
            <a:ext cx="3632200" cy="365125"/>
          </a:xfrm>
          <a:prstGeom prst="rect">
            <a:avLst/>
          </a:prstGeom>
        </p:spPr>
        <p:txBody>
          <a:bodyPr vert="horz" lIns="0" tIns="0" rIns="0" bIns="0" anchor="b"/>
          <a:lstStyle>
            <a:lvl1pPr algn="l" rtl="1" eaLnBrk="1" fontAlgn="auto" latinLnBrk="0" hangingPunct="1">
              <a:spcBef>
                <a:spcPts val="0"/>
              </a:spcBef>
              <a:spcAft>
                <a:spcPts val="0"/>
              </a:spcAft>
              <a:defRPr kumimoji="0" sz="1200">
                <a:solidFill>
                  <a:schemeClr val="tx2">
                    <a:shade val="90000"/>
                  </a:schemeClr>
                </a:solidFill>
                <a:latin typeface="+mn-lt"/>
                <a:ea typeface="+mn-ea"/>
                <a:cs typeface="+mn-cs"/>
              </a:defRPr>
            </a:lvl1pPr>
          </a:lstStyle>
          <a:p>
            <a:pPr>
              <a:defRPr/>
            </a:pPr>
            <a:endParaRPr lang="fa-IR"/>
          </a:p>
        </p:txBody>
      </p:sp>
      <p:sp>
        <p:nvSpPr>
          <p:cNvPr id="18" name="Slide Number Placeholder 17"/>
          <p:cNvSpPr>
            <a:spLocks noGrp="1"/>
          </p:cNvSpPr>
          <p:nvPr>
            <p:ph type="sldNum" sz="quarter" idx="4"/>
          </p:nvPr>
        </p:nvSpPr>
        <p:spPr>
          <a:xfrm>
            <a:off x="8585200" y="6356364"/>
            <a:ext cx="825500" cy="365125"/>
          </a:xfrm>
          <a:prstGeom prst="rect">
            <a:avLst/>
          </a:prstGeom>
        </p:spPr>
        <p:txBody>
          <a:bodyPr vert="horz" lIns="0" tIns="0" rIns="0" bIns="0" anchor="b"/>
          <a:lstStyle>
            <a:lvl1pPr algn="r" rtl="1" eaLnBrk="1" fontAlgn="auto" latinLnBrk="0" hangingPunct="1">
              <a:spcBef>
                <a:spcPts val="0"/>
              </a:spcBef>
              <a:spcAft>
                <a:spcPts val="0"/>
              </a:spcAft>
              <a:defRPr kumimoji="0" sz="1200">
                <a:solidFill>
                  <a:schemeClr val="tx2">
                    <a:shade val="90000"/>
                  </a:schemeClr>
                </a:solidFill>
                <a:latin typeface="+mn-lt"/>
                <a:ea typeface="+mn-ea"/>
                <a:cs typeface="+mn-cs"/>
              </a:defRPr>
            </a:lvl1pPr>
          </a:lstStyle>
          <a:p>
            <a:pPr>
              <a:defRPr/>
            </a:pPr>
            <a:fld id="{AB395D81-8CBC-450E-A593-15B48502B01A}" type="slidenum">
              <a:rPr lang="fa-IR"/>
              <a:pPr>
                <a:defRPr/>
              </a:pPr>
              <a:t>‹#›</a:t>
            </a:fld>
            <a:endParaRPr lang="fa-IR"/>
          </a:p>
        </p:txBody>
      </p:sp>
      <p:grpSp>
        <p:nvGrpSpPr>
          <p:cNvPr id="1033" name="Group 1"/>
          <p:cNvGrpSpPr>
            <a:grpSpLocks/>
          </p:cNvGrpSpPr>
          <p:nvPr/>
        </p:nvGrpSpPr>
        <p:grpSpPr bwMode="auto">
          <a:xfrm>
            <a:off x="-20637" y="203200"/>
            <a:ext cx="9945688"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lgn="r" rtl="1" fontAlgn="auto">
                <a:spcBef>
                  <a:spcPts val="0"/>
                </a:spcBef>
                <a:spcAft>
                  <a:spcPts val="0"/>
                </a:spcAft>
                <a:defRPr/>
              </a:pPr>
              <a:endParaRPr lang="en-US">
                <a:latin typeface="+mn-lt"/>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lgn="r" rtl="1" fontAlgn="auto">
                <a:spcBef>
                  <a:spcPts val="0"/>
                </a:spcBef>
                <a:spcAft>
                  <a:spcPts val="0"/>
                </a:spcAft>
                <a:defRPr/>
              </a:pPr>
              <a:endParaRPr lang="en-US">
                <a:latin typeface="+mn-lt"/>
                <a:ea typeface="+mn-ea"/>
                <a:cs typeface="+mn-cs"/>
              </a:endParaRPr>
            </a:p>
          </p:txBody>
        </p:sp>
      </p:grpSp>
      <p:sp>
        <p:nvSpPr>
          <p:cNvPr id="2" name="TextBox 1"/>
          <p:cNvSpPr txBox="1"/>
          <p:nvPr userDrawn="1"/>
        </p:nvSpPr>
        <p:spPr>
          <a:xfrm>
            <a:off x="-158849" y="6582989"/>
            <a:ext cx="2016224" cy="276999"/>
          </a:xfrm>
          <a:prstGeom prst="rect">
            <a:avLst/>
          </a:prstGeom>
          <a:noFill/>
        </p:spPr>
        <p:txBody>
          <a:bodyPr wrap="square" rtlCol="1">
            <a:spAutoFit/>
          </a:bodyPr>
          <a:lstStyle/>
          <a:p>
            <a:pPr algn="r" rtl="1"/>
            <a:r>
              <a:rPr lang="fa-IR" sz="1200" b="1" dirty="0" smtClean="0"/>
              <a:t>رزاق خواجه زاده-مشاور تحصیلی</a:t>
            </a:r>
            <a:endParaRPr lang="fa-IR" sz="1200" b="1" dirty="0"/>
          </a:p>
        </p:txBody>
      </p:sp>
    </p:spTree>
  </p:cSld>
  <p:clrMap bg1="lt1" tx1="dk1" bg2="lt2" tx2="dk2" accent1="accent1" accent2="accent2" accent3="accent3" accent4="accent4" accent5="accent5" accent6="accent6" hlink="hlink" folHlink="folHlink"/>
  <p:sldLayoutIdLst>
    <p:sldLayoutId id="2147483978" r:id="rId1"/>
    <p:sldLayoutId id="2147483962" r:id="rId2"/>
    <p:sldLayoutId id="2147483979" r:id="rId3"/>
    <p:sldLayoutId id="2147483963" r:id="rId4"/>
    <p:sldLayoutId id="2147483964" r:id="rId5"/>
    <p:sldLayoutId id="2147483965" r:id="rId6"/>
    <p:sldLayoutId id="2147483966" r:id="rId7"/>
    <p:sldLayoutId id="2147483967" r:id="rId8"/>
    <p:sldLayoutId id="2147483980" r:id="rId9"/>
    <p:sldLayoutId id="2147483968" r:id="rId10"/>
    <p:sldLayoutId id="2147483969" r:id="rId11"/>
    <p:sldLayoutId id="2147483997" r:id="rId12"/>
  </p:sldLayoutIdLst>
  <p:timing>
    <p:tnLst>
      <p:par>
        <p:cTn id="1" dur="indefinite" restart="never" nodeType="tmRoot"/>
      </p:par>
    </p:tnLst>
  </p:timing>
  <p:hf hdr="0" ftr="0" dt="0"/>
  <p:txStyles>
    <p:titleStyle>
      <a:lvl1pPr algn="l" rtl="1" eaLnBrk="0" fontAlgn="base" hangingPunct="0">
        <a:spcBef>
          <a:spcPct val="0"/>
        </a:spcBef>
        <a:spcAft>
          <a:spcPct val="0"/>
        </a:spcAft>
        <a:defRPr sz="5000" kern="1200">
          <a:solidFill>
            <a:schemeClr val="tx2"/>
          </a:solidFill>
          <a:latin typeface="+mj-lt"/>
          <a:ea typeface="+mj-ea"/>
          <a:cs typeface="+mj-cs"/>
        </a:defRPr>
      </a:lvl1pPr>
      <a:lvl2pPr algn="l" rtl="1" eaLnBrk="0" fontAlgn="base" hangingPunct="0">
        <a:spcBef>
          <a:spcPct val="0"/>
        </a:spcBef>
        <a:spcAft>
          <a:spcPct val="0"/>
        </a:spcAft>
        <a:defRPr sz="5000">
          <a:solidFill>
            <a:schemeClr val="tx2"/>
          </a:solidFill>
          <a:latin typeface="Calibri" pitchFamily="34" charset="0"/>
          <a:cs typeface="Traditional Arabic" pitchFamily="2" charset="-78"/>
        </a:defRPr>
      </a:lvl2pPr>
      <a:lvl3pPr algn="l" rtl="1" eaLnBrk="0" fontAlgn="base" hangingPunct="0">
        <a:spcBef>
          <a:spcPct val="0"/>
        </a:spcBef>
        <a:spcAft>
          <a:spcPct val="0"/>
        </a:spcAft>
        <a:defRPr sz="5000">
          <a:solidFill>
            <a:schemeClr val="tx2"/>
          </a:solidFill>
          <a:latin typeface="Calibri" pitchFamily="34" charset="0"/>
          <a:cs typeface="Traditional Arabic" pitchFamily="2" charset="-78"/>
        </a:defRPr>
      </a:lvl3pPr>
      <a:lvl4pPr algn="l" rtl="1" eaLnBrk="0" fontAlgn="base" hangingPunct="0">
        <a:spcBef>
          <a:spcPct val="0"/>
        </a:spcBef>
        <a:spcAft>
          <a:spcPct val="0"/>
        </a:spcAft>
        <a:defRPr sz="5000">
          <a:solidFill>
            <a:schemeClr val="tx2"/>
          </a:solidFill>
          <a:latin typeface="Calibri" pitchFamily="34" charset="0"/>
          <a:cs typeface="Traditional Arabic" pitchFamily="2" charset="-78"/>
        </a:defRPr>
      </a:lvl4pPr>
      <a:lvl5pPr algn="l" rtl="1" eaLnBrk="0" fontAlgn="base" hangingPunct="0">
        <a:spcBef>
          <a:spcPct val="0"/>
        </a:spcBef>
        <a:spcAft>
          <a:spcPct val="0"/>
        </a:spcAft>
        <a:defRPr sz="5000">
          <a:solidFill>
            <a:schemeClr val="tx2"/>
          </a:solidFill>
          <a:latin typeface="Calibri" pitchFamily="34" charset="0"/>
          <a:cs typeface="Traditional Arabic" pitchFamily="2" charset="-78"/>
        </a:defRPr>
      </a:lvl5pPr>
      <a:lvl6pPr marL="457200" algn="l" rtl="1" fontAlgn="base">
        <a:spcBef>
          <a:spcPct val="0"/>
        </a:spcBef>
        <a:spcAft>
          <a:spcPct val="0"/>
        </a:spcAft>
        <a:defRPr sz="5000">
          <a:solidFill>
            <a:schemeClr val="tx2"/>
          </a:solidFill>
          <a:latin typeface="Calibri" pitchFamily="34" charset="0"/>
          <a:cs typeface="Traditional Arabic" pitchFamily="2" charset="-78"/>
        </a:defRPr>
      </a:lvl6pPr>
      <a:lvl7pPr marL="914400" algn="l" rtl="1" fontAlgn="base">
        <a:spcBef>
          <a:spcPct val="0"/>
        </a:spcBef>
        <a:spcAft>
          <a:spcPct val="0"/>
        </a:spcAft>
        <a:defRPr sz="5000">
          <a:solidFill>
            <a:schemeClr val="tx2"/>
          </a:solidFill>
          <a:latin typeface="Calibri" pitchFamily="34" charset="0"/>
          <a:cs typeface="Traditional Arabic" pitchFamily="2" charset="-78"/>
        </a:defRPr>
      </a:lvl7pPr>
      <a:lvl8pPr marL="1371600" algn="l" rtl="1" fontAlgn="base">
        <a:spcBef>
          <a:spcPct val="0"/>
        </a:spcBef>
        <a:spcAft>
          <a:spcPct val="0"/>
        </a:spcAft>
        <a:defRPr sz="5000">
          <a:solidFill>
            <a:schemeClr val="tx2"/>
          </a:solidFill>
          <a:latin typeface="Calibri" pitchFamily="34" charset="0"/>
          <a:cs typeface="Traditional Arabic" pitchFamily="2" charset="-78"/>
        </a:defRPr>
      </a:lvl8pPr>
      <a:lvl9pPr marL="1828800" algn="l" rtl="1" fontAlgn="base">
        <a:spcBef>
          <a:spcPct val="0"/>
        </a:spcBef>
        <a:spcAft>
          <a:spcPct val="0"/>
        </a:spcAft>
        <a:defRPr sz="5000">
          <a:solidFill>
            <a:schemeClr val="tx2"/>
          </a:solidFill>
          <a:latin typeface="Calibri" pitchFamily="34" charset="0"/>
          <a:cs typeface="Traditional Arabic" pitchFamily="2" charset="-78"/>
        </a:defRPr>
      </a:lvl9pPr>
    </p:titleStyle>
    <p:bodyStyle>
      <a:lvl1pPr marL="273050" indent="-273050" algn="r" rtl="1"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ajalla UI"/>
          <a:cs typeface="+mn-cs"/>
        </a:defRPr>
      </a:lvl1pPr>
      <a:lvl2pPr marL="639763" indent="-246063" algn="r" rtl="1"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ajalla UI"/>
          <a:cs typeface="+mn-cs"/>
        </a:defRPr>
      </a:lvl2pPr>
      <a:lvl3pPr marL="914400" indent="-246063" algn="r" rtl="1"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ajalla UI"/>
          <a:cs typeface="+mn-cs"/>
        </a:defRPr>
      </a:lvl3pPr>
      <a:lvl4pPr marL="1187450" indent="-209550" algn="r" rtl="1"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ajalla UI"/>
          <a:cs typeface="+mn-cs"/>
        </a:defRPr>
      </a:lvl4pPr>
      <a:lvl5pPr marL="1462088" indent="-209550" algn="r" rtl="1"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ajalla UI"/>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file:///D:\&#1705;&#1606;&#1705;&#1608;&#1585;\&#1705;&#1606;&#1705;&#1608;&#1585;93\&#1585;&#1578;&#1576;&#1607;%20&#1576;&#1606;&#1583;&#1740;%20&#1585;&#1588;&#1578;&#1607;%20&#1607;&#1575;%20&#1608;%20&#1583;&#1575;&#1606;&#1588;&#1711;&#1575;&#1607;&#1607;&#1575;-91\&#1578;&#1580;&#1585;&#1576;&#1740;-%20&#1585;&#1578;&#1576;&#1607;%20&#1576;&#1606;&#1583;&#1740;%20&#1585;&#1588;&#1578;&#1607;-91.xlsx"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hyperlink" Target="&#1606;&#1608;&#1593;%20&#1711;&#1586;&#1740;&#1606;&#1588;-%20&#1705;&#1588;&#1608;&#1585;&#1740;%20&#1608;/&#1585;&#1740;&#1575;&#1590;&#1740;.xlsx"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7" name="Bevel 6"/>
          <p:cNvSpPr/>
          <p:nvPr/>
        </p:nvSpPr>
        <p:spPr>
          <a:xfrm>
            <a:off x="776536" y="476671"/>
            <a:ext cx="8280920" cy="5768553"/>
          </a:xfrm>
          <a:prstGeom prst="beve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8704" y="1557027"/>
            <a:ext cx="5256584" cy="36078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2702882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5713F18-49D1-43F6-83B8-F15667FD09EE}" type="slidenum">
              <a:rPr lang="fa-IR" smtClean="0"/>
              <a:pPr>
                <a:defRPr/>
              </a:pPr>
              <a:t>10</a:t>
            </a:fld>
            <a:endParaRPr lang="fa-IR"/>
          </a:p>
        </p:txBody>
      </p:sp>
      <p:graphicFrame>
        <p:nvGraphicFramePr>
          <p:cNvPr id="12" name="Diagram 11"/>
          <p:cNvGraphicFramePr/>
          <p:nvPr>
            <p:extLst>
              <p:ext uri="{D42A27DB-BD31-4B8C-83A1-F6EECF244321}">
                <p14:modId xmlns:p14="http://schemas.microsoft.com/office/powerpoint/2010/main" val="1905631380"/>
              </p:ext>
            </p:extLst>
          </p:nvPr>
        </p:nvGraphicFramePr>
        <p:xfrm>
          <a:off x="416496" y="260648"/>
          <a:ext cx="9196288" cy="59496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5169024" y="4149080"/>
            <a:ext cx="4464496" cy="2031325"/>
          </a:xfrm>
          <a:prstGeom prst="rect">
            <a:avLst/>
          </a:prstGeom>
          <a:noFill/>
        </p:spPr>
        <p:txBody>
          <a:bodyPr wrap="square" rtlCol="1">
            <a:spAutoFit/>
          </a:bodyPr>
          <a:lstStyle/>
          <a:p>
            <a:pPr algn="r" rtl="1"/>
            <a:r>
              <a:rPr lang="fa-IR" sz="1400" b="1" dirty="0"/>
              <a:t>	داوطلبان متقاضي رشته هاي تحصيلي داراي شرايط خاص دانشگاه هاي: </a:t>
            </a:r>
            <a:r>
              <a:rPr lang="fa-IR" sz="1400" b="1" dirty="0" smtClean="0"/>
              <a:t>اصفهان </a:t>
            </a:r>
            <a:r>
              <a:rPr lang="fa-IR" sz="1400" b="1" dirty="0"/>
              <a:t>(دكتري پيوسته </a:t>
            </a:r>
            <a:r>
              <a:rPr lang="fa-IR" sz="1400" b="1" dirty="0">
                <a:solidFill>
                  <a:srgbClr val="FF0000"/>
                </a:solidFill>
              </a:rPr>
              <a:t>بيوتكنولوژي</a:t>
            </a:r>
            <a:r>
              <a:rPr lang="fa-IR" sz="1400" b="1" dirty="0"/>
              <a:t>)، </a:t>
            </a:r>
            <a:r>
              <a:rPr lang="fa-IR" sz="1400" b="1" dirty="0">
                <a:solidFill>
                  <a:srgbClr val="FF0000"/>
                </a:solidFill>
              </a:rPr>
              <a:t>شاهد</a:t>
            </a:r>
            <a:r>
              <a:rPr lang="fa-IR" sz="1400" b="1" dirty="0"/>
              <a:t>، شهيد مطهري، علوم پزشكي </a:t>
            </a:r>
            <a:r>
              <a:rPr lang="fa-IR" sz="1400" b="1" dirty="0">
                <a:solidFill>
                  <a:srgbClr val="FF0000"/>
                </a:solidFill>
              </a:rPr>
              <a:t>بقيه</a:t>
            </a:r>
            <a:r>
              <a:rPr lang="fa-IR" sz="1400" b="1" dirty="0"/>
              <a:t> </a:t>
            </a:r>
            <a:r>
              <a:rPr lang="fa-IR" sz="1400" b="1" dirty="0">
                <a:solidFill>
                  <a:srgbClr val="FF0000"/>
                </a:solidFill>
              </a:rPr>
              <a:t>اله(عج</a:t>
            </a:r>
            <a:r>
              <a:rPr lang="fa-IR" sz="1400" b="1" dirty="0"/>
              <a:t>)، ... و همچنين دانشگاه </a:t>
            </a:r>
            <a:r>
              <a:rPr lang="fa-IR" sz="1400" b="1" dirty="0">
                <a:solidFill>
                  <a:srgbClr val="FF0000"/>
                </a:solidFill>
              </a:rPr>
              <a:t>فرهنگيان</a:t>
            </a:r>
            <a:r>
              <a:rPr lang="fa-IR" sz="1400" b="1" dirty="0"/>
              <a:t> و تربيت دبير شهيد رجايي می توانند كدرشته محل و يا كدرشته محل هاي مورد علاقه خود را در هر اولويتي كه تمايل دارند (از اولويت 1 تا 150 ) در فرم انتخاب رشته اينترنتي درج نمايند. اسامي معرفي شدگان چند برابر ظرفيت رشته هاي داراي شرايط خاص </a:t>
            </a:r>
            <a:r>
              <a:rPr lang="fa-IR" sz="1400" b="1" dirty="0">
                <a:solidFill>
                  <a:srgbClr val="FF0000"/>
                </a:solidFill>
              </a:rPr>
              <a:t>اواخر مرداد ماه </a:t>
            </a:r>
            <a:r>
              <a:rPr lang="fa-IR" sz="1400" b="1" dirty="0"/>
              <a:t>از طريق پايگاه اطلاع رساني سازمان سنجش آموزش كشور به نشاني: اعلام خواهد شد. </a:t>
            </a:r>
            <a:r>
              <a:rPr lang="en-US" sz="1400" b="1" dirty="0"/>
              <a:t>www.sanjesh.org</a:t>
            </a:r>
            <a:endParaRPr lang="fa-IR" sz="1400" b="1" dirty="0"/>
          </a:p>
        </p:txBody>
      </p:sp>
    </p:spTree>
    <p:extLst>
      <p:ext uri="{BB962C8B-B14F-4D97-AF65-F5344CB8AC3E}">
        <p14:creationId xmlns:p14="http://schemas.microsoft.com/office/powerpoint/2010/main" val="2531767859"/>
      </p:ext>
    </p:extLst>
  </p:cSld>
  <p:clrMapOvr>
    <a:masterClrMapping/>
  </p:clrMapOvr>
  <p:transition spd="med">
    <p:pull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E0EB0934-4B76-41A3-93F2-13AC59EE1EBB}" type="slidenum">
              <a:rPr lang="fa-IR" smtClean="0"/>
              <a:pPr>
                <a:defRPr/>
              </a:pPr>
              <a:t>11</a:t>
            </a:fld>
            <a:endParaRPr lang="fa-IR"/>
          </a:p>
        </p:txBody>
      </p:sp>
      <p:graphicFrame>
        <p:nvGraphicFramePr>
          <p:cNvPr id="5" name="Diagram 4"/>
          <p:cNvGraphicFramePr/>
          <p:nvPr>
            <p:extLst>
              <p:ext uri="{D42A27DB-BD31-4B8C-83A1-F6EECF244321}">
                <p14:modId xmlns:p14="http://schemas.microsoft.com/office/powerpoint/2010/main" val="1703382927"/>
              </p:ext>
            </p:extLst>
          </p:nvPr>
        </p:nvGraphicFramePr>
        <p:xfrm>
          <a:off x="0" y="0"/>
          <a:ext cx="9633520" cy="65508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rot="19043746">
            <a:off x="404432" y="1043294"/>
            <a:ext cx="1179859" cy="369332"/>
          </a:xfrm>
          <a:prstGeom prst="rect">
            <a:avLst/>
          </a:prstGeom>
          <a:solidFill>
            <a:srgbClr val="FF0000"/>
          </a:solidFill>
        </p:spPr>
        <p:txBody>
          <a:bodyPr wrap="square" rtlCol="1">
            <a:spAutoFit/>
          </a:bodyPr>
          <a:lstStyle/>
          <a:p>
            <a:pPr algn="ctr"/>
            <a:r>
              <a:rPr lang="fa-IR" dirty="0" smtClean="0">
                <a:solidFill>
                  <a:schemeClr val="bg1"/>
                </a:solidFill>
              </a:rPr>
              <a:t>انتقال!!!</a:t>
            </a:r>
            <a:endParaRPr lang="fa-IR" dirty="0">
              <a:solidFill>
                <a:schemeClr val="bg1"/>
              </a:solidFill>
            </a:endParaRPr>
          </a:p>
        </p:txBody>
      </p:sp>
    </p:spTree>
    <p:extLst>
      <p:ext uri="{BB962C8B-B14F-4D97-AF65-F5344CB8AC3E}">
        <p14:creationId xmlns:p14="http://schemas.microsoft.com/office/powerpoint/2010/main" val="20325619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invX="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8704" y="212203"/>
            <a:ext cx="5112568" cy="707886"/>
          </a:xfrm>
          <a:prstGeom prst="rect">
            <a:avLst/>
          </a:prstGeom>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wrap="square" rtlCol="1">
            <a:spAutoFit/>
          </a:bodyPr>
          <a:lstStyle/>
          <a:p>
            <a:pPr algn="ctr" rtl="1" fontAlgn="auto">
              <a:spcBef>
                <a:spcPts val="0"/>
              </a:spcBef>
              <a:spcAft>
                <a:spcPts val="0"/>
              </a:spcAft>
              <a:defRPr/>
            </a:pPr>
            <a:r>
              <a:rPr lang="fa-IR" sz="4000" dirty="0" smtClean="0">
                <a:solidFill>
                  <a:srgbClr val="4229FB"/>
                </a:solidFill>
                <a:cs typeface="B Titr" pitchFamily="2" charset="-78"/>
              </a:rPr>
              <a:t>نکات مهم در انتخاب رشته :</a:t>
            </a:r>
            <a:endParaRPr lang="fa-IR" sz="4000" dirty="0">
              <a:solidFill>
                <a:srgbClr val="4229FB"/>
              </a:solidFill>
              <a:cs typeface="B Titr" pitchFamily="2" charset="-78"/>
            </a:endParaRPr>
          </a:p>
        </p:txBody>
      </p:sp>
      <p:graphicFrame>
        <p:nvGraphicFramePr>
          <p:cNvPr id="4" name="Diagram 3"/>
          <p:cNvGraphicFramePr/>
          <p:nvPr>
            <p:extLst>
              <p:ext uri="{D42A27DB-BD31-4B8C-83A1-F6EECF244321}">
                <p14:modId xmlns:p14="http://schemas.microsoft.com/office/powerpoint/2010/main" val="508488485"/>
              </p:ext>
            </p:extLst>
          </p:nvPr>
        </p:nvGraphicFramePr>
        <p:xfrm>
          <a:off x="158496" y="1052736"/>
          <a:ext cx="9619040" cy="5519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p:cNvSpPr>
            <a:spLocks noGrp="1"/>
          </p:cNvSpPr>
          <p:nvPr>
            <p:ph type="sldNum" sz="quarter" idx="12"/>
          </p:nvPr>
        </p:nvSpPr>
        <p:spPr/>
        <p:txBody>
          <a:bodyPr/>
          <a:lstStyle/>
          <a:p>
            <a:pPr>
              <a:defRPr/>
            </a:pPr>
            <a:fld id="{5611AB41-9E8C-44FE-A6D6-8ECAA5EB6885}" type="slidenum">
              <a:rPr lang="fa-IR" smtClean="0"/>
              <a:pPr>
                <a:defRPr/>
              </a:pPr>
              <a:t>12</a:t>
            </a:fld>
            <a:endParaRPr lang="fa-IR"/>
          </a:p>
        </p:txBody>
      </p:sp>
    </p:spTree>
    <p:extLst>
      <p:ext uri="{BB962C8B-B14F-4D97-AF65-F5344CB8AC3E}">
        <p14:creationId xmlns:p14="http://schemas.microsoft.com/office/powerpoint/2010/main" val="11025929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Graphic spid="4"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8704" y="212203"/>
            <a:ext cx="5112568" cy="707886"/>
          </a:xfrm>
          <a:prstGeom prst="rect">
            <a:avLst/>
          </a:prstGeom>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wrap="square" rtlCol="1">
            <a:spAutoFit/>
          </a:bodyPr>
          <a:lstStyle/>
          <a:p>
            <a:pPr algn="ctr" rtl="1" fontAlgn="auto">
              <a:spcBef>
                <a:spcPts val="0"/>
              </a:spcBef>
              <a:spcAft>
                <a:spcPts val="0"/>
              </a:spcAft>
              <a:defRPr/>
            </a:pPr>
            <a:r>
              <a:rPr lang="fa-IR" sz="4000" dirty="0" smtClean="0">
                <a:solidFill>
                  <a:srgbClr val="4229FB"/>
                </a:solidFill>
                <a:cs typeface="B Titr" pitchFamily="2" charset="-78"/>
              </a:rPr>
              <a:t>نکات مهم در انتخاب رشته :</a:t>
            </a:r>
            <a:endParaRPr lang="fa-IR" sz="4000" dirty="0">
              <a:solidFill>
                <a:srgbClr val="4229FB"/>
              </a:solidFill>
              <a:cs typeface="B Titr" pitchFamily="2" charset="-78"/>
            </a:endParaRPr>
          </a:p>
        </p:txBody>
      </p:sp>
      <p:graphicFrame>
        <p:nvGraphicFramePr>
          <p:cNvPr id="4" name="Diagram 3"/>
          <p:cNvGraphicFramePr/>
          <p:nvPr>
            <p:extLst>
              <p:ext uri="{D42A27DB-BD31-4B8C-83A1-F6EECF244321}">
                <p14:modId xmlns:p14="http://schemas.microsoft.com/office/powerpoint/2010/main" val="806239369"/>
              </p:ext>
            </p:extLst>
          </p:nvPr>
        </p:nvGraphicFramePr>
        <p:xfrm>
          <a:off x="272480" y="1052736"/>
          <a:ext cx="9433048" cy="5519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p:cNvSpPr>
            <a:spLocks noGrp="1"/>
          </p:cNvSpPr>
          <p:nvPr>
            <p:ph type="sldNum" sz="quarter" idx="12"/>
          </p:nvPr>
        </p:nvSpPr>
        <p:spPr/>
        <p:txBody>
          <a:bodyPr/>
          <a:lstStyle/>
          <a:p>
            <a:pPr>
              <a:defRPr/>
            </a:pPr>
            <a:fld id="{5611AB41-9E8C-44FE-A6D6-8ECAA5EB6885}" type="slidenum">
              <a:rPr lang="fa-IR" smtClean="0"/>
              <a:pPr>
                <a:defRPr/>
              </a:pPr>
              <a:t>13</a:t>
            </a:fld>
            <a:endParaRPr lang="fa-IR"/>
          </a:p>
        </p:txBody>
      </p:sp>
    </p:spTree>
    <p:extLst>
      <p:ext uri="{BB962C8B-B14F-4D97-AF65-F5344CB8AC3E}">
        <p14:creationId xmlns:p14="http://schemas.microsoft.com/office/powerpoint/2010/main" val="44296588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Graphic spid="4"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4125091" y="3645024"/>
            <a:ext cx="864096" cy="432048"/>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Slide Number Placeholder 1"/>
          <p:cNvSpPr>
            <a:spLocks noGrp="1"/>
          </p:cNvSpPr>
          <p:nvPr>
            <p:ph type="sldNum" sz="quarter" idx="12"/>
          </p:nvPr>
        </p:nvSpPr>
        <p:spPr/>
        <p:txBody>
          <a:bodyPr/>
          <a:lstStyle/>
          <a:p>
            <a:pPr>
              <a:defRPr/>
            </a:pPr>
            <a:fld id="{BAB62412-A5EB-4B92-A1C1-00EDDA8F09FB}" type="slidenum">
              <a:rPr lang="fa-IR" smtClean="0"/>
              <a:pPr>
                <a:defRPr/>
              </a:pPr>
              <a:t>14</a:t>
            </a:fld>
            <a:endParaRPr lang="fa-IR"/>
          </a:p>
        </p:txBody>
      </p:sp>
      <p:graphicFrame>
        <p:nvGraphicFramePr>
          <p:cNvPr id="3" name="Table 2"/>
          <p:cNvGraphicFramePr>
            <a:graphicFrameLocks noGrp="1"/>
          </p:cNvGraphicFramePr>
          <p:nvPr>
            <p:extLst>
              <p:ext uri="{D42A27DB-BD31-4B8C-83A1-F6EECF244321}">
                <p14:modId xmlns:p14="http://schemas.microsoft.com/office/powerpoint/2010/main" val="2468091598"/>
              </p:ext>
            </p:extLst>
          </p:nvPr>
        </p:nvGraphicFramePr>
        <p:xfrm>
          <a:off x="344671" y="980728"/>
          <a:ext cx="9289031" cy="1793748"/>
        </p:xfrm>
        <a:graphic>
          <a:graphicData uri="http://schemas.openxmlformats.org/drawingml/2006/table">
            <a:tbl>
              <a:tblPr firstRow="1" firstCol="1" bandRow="1"/>
              <a:tblGrid>
                <a:gridCol w="1226152"/>
                <a:gridCol w="1226152"/>
                <a:gridCol w="1226152"/>
                <a:gridCol w="1226152"/>
                <a:gridCol w="1226152"/>
                <a:gridCol w="1393355"/>
                <a:gridCol w="836013"/>
                <a:gridCol w="928903"/>
              </a:tblGrid>
              <a:tr h="0">
                <a:tc gridSpan="2">
                  <a:txBody>
                    <a:bodyPr/>
                    <a:lstStyle/>
                    <a:p>
                      <a:pPr algn="ctr" rtl="1">
                        <a:lnSpc>
                          <a:spcPct val="107000"/>
                        </a:lnSpc>
                        <a:spcAft>
                          <a:spcPts val="0"/>
                        </a:spcAft>
                      </a:pPr>
                      <a:r>
                        <a:rPr lang="fa-IR" sz="1000" b="1" dirty="0">
                          <a:solidFill>
                            <a:srgbClr val="FFFFFF"/>
                          </a:solidFill>
                          <a:effectLst/>
                          <a:latin typeface="Calibri" panose="020F0502020204030204" pitchFamily="34" charset="0"/>
                          <a:ea typeface="Times New Roman" panose="02020603050405020304" pitchFamily="18" charset="0"/>
                          <a:cs typeface="Tahoma" panose="020B0604030504040204" pitchFamily="34" charset="0"/>
                        </a:rPr>
                        <a:t>پذيرش رشته هاي صرفا براساس سوابق تحصيلي</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FF"/>
                    </a:solidFill>
                  </a:tcPr>
                </a:tc>
                <a:tc hMerge="1">
                  <a:txBody>
                    <a:bodyPr/>
                    <a:lstStyle/>
                    <a:p>
                      <a:pPr rtl="1"/>
                      <a:endParaRPr lang="fa-IR"/>
                    </a:p>
                  </a:txBody>
                  <a:tcPr/>
                </a:tc>
                <a:tc gridSpan="4">
                  <a:txBody>
                    <a:bodyPr/>
                    <a:lstStyle/>
                    <a:p>
                      <a:pPr algn="ctr" rtl="1">
                        <a:lnSpc>
                          <a:spcPct val="107000"/>
                        </a:lnSpc>
                        <a:spcAft>
                          <a:spcPts val="0"/>
                        </a:spcAft>
                      </a:pPr>
                      <a:r>
                        <a:rPr lang="fa-IR" sz="1000" b="1" dirty="0">
                          <a:solidFill>
                            <a:srgbClr val="FFFFFF"/>
                          </a:solidFill>
                          <a:effectLst/>
                          <a:latin typeface="Calibri" panose="020F0502020204030204" pitchFamily="34" charset="0"/>
                          <a:ea typeface="Times New Roman" panose="02020603050405020304" pitchFamily="18" charset="0"/>
                          <a:cs typeface="Tahoma" panose="020B0604030504040204" pitchFamily="34" charset="0"/>
                        </a:rPr>
                        <a:t>پذيرش رشته هاي با آزمون(پذيرش بر اساس آزمون و سوابق تحصيلي)</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9446E"/>
                    </a:solid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rowSpan="2">
                  <a:txBody>
                    <a:bodyPr/>
                    <a:lstStyle/>
                    <a:p>
                      <a:pPr algn="ctr" rtl="1">
                        <a:lnSpc>
                          <a:spcPct val="107000"/>
                        </a:lnSpc>
                        <a:spcAft>
                          <a:spcPts val="0"/>
                        </a:spcAft>
                      </a:pPr>
                      <a:r>
                        <a:rPr lang="fa-IR" sz="1000" b="1">
                          <a:solidFill>
                            <a:srgbClr val="FFFFFF"/>
                          </a:solidFill>
                          <a:effectLst/>
                          <a:latin typeface="Calibri" panose="020F0502020204030204" pitchFamily="34" charset="0"/>
                          <a:ea typeface="Times New Roman" panose="02020603050405020304" pitchFamily="18" charset="0"/>
                          <a:cs typeface="Tahoma" panose="020B0604030504040204" pitchFamily="34" charset="0"/>
                        </a:rPr>
                        <a:t>گروه آزمايشي</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9446E"/>
                    </a:solidFill>
                  </a:tcPr>
                </a:tc>
                <a:tc rowSpan="2">
                  <a:txBody>
                    <a:bodyPr/>
                    <a:lstStyle/>
                    <a:p>
                      <a:pPr algn="ctr" rtl="1">
                        <a:lnSpc>
                          <a:spcPct val="107000"/>
                        </a:lnSpc>
                        <a:spcAft>
                          <a:spcPts val="0"/>
                        </a:spcAft>
                      </a:pPr>
                      <a:r>
                        <a:rPr lang="fa-IR" sz="1000" b="1" dirty="0">
                          <a:solidFill>
                            <a:srgbClr val="FFFFFF"/>
                          </a:solidFill>
                          <a:effectLst/>
                          <a:latin typeface="Calibri" panose="020F0502020204030204" pitchFamily="34" charset="0"/>
                          <a:ea typeface="Times New Roman" panose="02020603050405020304" pitchFamily="18" charset="0"/>
                          <a:cs typeface="Tahoma" panose="020B0604030504040204" pitchFamily="34" charset="0"/>
                        </a:rPr>
                        <a:t>شماره داوطلبي</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9446E"/>
                    </a:solidFill>
                  </a:tcPr>
                </a:tc>
              </a:tr>
              <a:tr h="0">
                <a:tc>
                  <a:txBody>
                    <a:bodyPr/>
                    <a:lstStyle/>
                    <a:p>
                      <a:pPr algn="ctr" rtl="1">
                        <a:lnSpc>
                          <a:spcPct val="107000"/>
                        </a:lnSpc>
                        <a:spcAft>
                          <a:spcPts val="0"/>
                        </a:spcAft>
                      </a:pPr>
                      <a:r>
                        <a:rPr lang="fa-IR" sz="1000" b="1">
                          <a:solidFill>
                            <a:srgbClr val="FFFFFF"/>
                          </a:solidFill>
                          <a:effectLst/>
                          <a:latin typeface="Calibri" panose="020F0502020204030204" pitchFamily="34" charset="0"/>
                          <a:ea typeface="Times New Roman" panose="02020603050405020304" pitchFamily="18" charset="0"/>
                          <a:cs typeface="Tahoma" panose="020B0604030504040204" pitchFamily="34" charset="0"/>
                        </a:rPr>
                        <a:t>تمامي دوره ها</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FF"/>
                    </a:solidFill>
                  </a:tcPr>
                </a:tc>
                <a:tc>
                  <a:txBody>
                    <a:bodyPr/>
                    <a:lstStyle/>
                    <a:p>
                      <a:pPr algn="ctr" rtl="1">
                        <a:lnSpc>
                          <a:spcPct val="107000"/>
                        </a:lnSpc>
                        <a:spcAft>
                          <a:spcPts val="0"/>
                        </a:spcAft>
                      </a:pPr>
                      <a:r>
                        <a:rPr lang="fa-IR" sz="1000" b="1">
                          <a:solidFill>
                            <a:srgbClr val="FFFFFF"/>
                          </a:solidFill>
                          <a:effectLst/>
                          <a:latin typeface="Calibri" panose="020F0502020204030204" pitchFamily="34" charset="0"/>
                          <a:ea typeface="Times New Roman" panose="02020603050405020304" pitchFamily="18" charset="0"/>
                          <a:cs typeface="Tahoma" panose="020B0604030504040204" pitchFamily="34" charset="0"/>
                        </a:rPr>
                        <a:t>ويژه فرهنگيان</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FF"/>
                    </a:solidFill>
                  </a:tcPr>
                </a:tc>
                <a:tc>
                  <a:txBody>
                    <a:bodyPr/>
                    <a:lstStyle/>
                    <a:p>
                      <a:pPr algn="ctr" rtl="1">
                        <a:lnSpc>
                          <a:spcPct val="107000"/>
                        </a:lnSpc>
                        <a:spcAft>
                          <a:spcPts val="0"/>
                        </a:spcAft>
                      </a:pPr>
                      <a:r>
                        <a:rPr lang="fa-IR" sz="1000" b="1">
                          <a:solidFill>
                            <a:srgbClr val="FFFFFF"/>
                          </a:solidFill>
                          <a:effectLst/>
                          <a:latin typeface="Calibri" panose="020F0502020204030204" pitchFamily="34" charset="0"/>
                          <a:ea typeface="Times New Roman" panose="02020603050405020304" pitchFamily="18" charset="0"/>
                          <a:cs typeface="Tahoma" panose="020B0604030504040204" pitchFamily="34" charset="0"/>
                        </a:rPr>
                        <a:t>رشته هاي پيام نور و غيرانتفاعي</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9446E"/>
                    </a:solidFill>
                  </a:tcPr>
                </a:tc>
                <a:tc>
                  <a:txBody>
                    <a:bodyPr/>
                    <a:lstStyle/>
                    <a:p>
                      <a:pPr algn="ctr" rtl="1">
                        <a:lnSpc>
                          <a:spcPct val="107000"/>
                        </a:lnSpc>
                        <a:spcAft>
                          <a:spcPts val="0"/>
                        </a:spcAft>
                      </a:pPr>
                      <a:r>
                        <a:rPr lang="fa-IR" sz="1000" b="1">
                          <a:solidFill>
                            <a:srgbClr val="FFFFFF"/>
                          </a:solidFill>
                          <a:effectLst/>
                          <a:latin typeface="Calibri" panose="020F0502020204030204" pitchFamily="34" charset="0"/>
                          <a:ea typeface="Times New Roman" panose="02020603050405020304" pitchFamily="18" charset="0"/>
                          <a:cs typeface="Tahoma" panose="020B0604030504040204" pitchFamily="34" charset="0"/>
                        </a:rPr>
                        <a:t>دانشگاه فرهنگيان (مراکز تربيت معلم سابق ) و دانشگاه شهيد رجايي</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9446E"/>
                    </a:solidFill>
                  </a:tcPr>
                </a:tc>
                <a:tc>
                  <a:txBody>
                    <a:bodyPr/>
                    <a:lstStyle/>
                    <a:p>
                      <a:pPr algn="ctr" rtl="1">
                        <a:lnSpc>
                          <a:spcPct val="107000"/>
                        </a:lnSpc>
                        <a:spcAft>
                          <a:spcPts val="0"/>
                        </a:spcAft>
                      </a:pPr>
                      <a:r>
                        <a:rPr lang="fa-IR" sz="1000" b="1">
                          <a:solidFill>
                            <a:srgbClr val="FFFFFF"/>
                          </a:solidFill>
                          <a:effectLst/>
                          <a:latin typeface="Calibri" panose="020F0502020204030204" pitchFamily="34" charset="0"/>
                          <a:ea typeface="Times New Roman" panose="02020603050405020304" pitchFamily="18" charset="0"/>
                          <a:cs typeface="Tahoma" panose="020B0604030504040204" pitchFamily="34" charset="0"/>
                        </a:rPr>
                        <a:t>مجازي و پرديس خودگردان و مازاد</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9446E"/>
                    </a:solidFill>
                  </a:tcPr>
                </a:tc>
                <a:tc>
                  <a:txBody>
                    <a:bodyPr/>
                    <a:lstStyle/>
                    <a:p>
                      <a:pPr algn="ctr" rtl="1">
                        <a:lnSpc>
                          <a:spcPct val="107000"/>
                        </a:lnSpc>
                        <a:spcAft>
                          <a:spcPts val="0"/>
                        </a:spcAft>
                      </a:pPr>
                      <a:r>
                        <a:rPr lang="fa-IR" sz="1000" b="1">
                          <a:solidFill>
                            <a:srgbClr val="FFFFFF"/>
                          </a:solidFill>
                          <a:effectLst/>
                          <a:latin typeface="Calibri" panose="020F0502020204030204" pitchFamily="34" charset="0"/>
                          <a:ea typeface="Times New Roman" panose="02020603050405020304" pitchFamily="18" charset="0"/>
                          <a:cs typeface="Tahoma" panose="020B0604030504040204" pitchFamily="34" charset="0"/>
                        </a:rPr>
                        <a:t>دوره هاي روزانه و نوبت دوم</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9446E"/>
                    </a:solidFill>
                  </a:tcPr>
                </a:tc>
                <a:tc vMerge="1">
                  <a:txBody>
                    <a:bodyPr/>
                    <a:lstStyle/>
                    <a:p>
                      <a:pPr rtl="1"/>
                      <a:endParaRPr lang="fa-IR"/>
                    </a:p>
                  </a:txBody>
                  <a:tcPr/>
                </a:tc>
                <a:tc vMerge="1">
                  <a:txBody>
                    <a:bodyPr/>
                    <a:lstStyle/>
                    <a:p>
                      <a:pPr rtl="1"/>
                      <a:endParaRPr lang="fa-IR"/>
                    </a:p>
                  </a:txBody>
                  <a:tcPr/>
                </a:tc>
              </a:tr>
              <a:tr h="0">
                <a:tc>
                  <a:txBody>
                    <a:bodyPr/>
                    <a:lstStyle/>
                    <a:p>
                      <a:pPr algn="ctr" rtl="1">
                        <a:lnSpc>
                          <a:spcPct val="107000"/>
                        </a:lnSpc>
                        <a:spcAft>
                          <a:spcPts val="0"/>
                        </a:spcAft>
                      </a:pPr>
                      <a:r>
                        <a:rPr lang="fa-IR" sz="1000" b="1" dirty="0">
                          <a:effectLst/>
                          <a:latin typeface="Calibri" panose="020F0502020204030204" pitchFamily="34" charset="0"/>
                          <a:ea typeface="Times New Roman" panose="02020603050405020304" pitchFamily="18" charset="0"/>
                          <a:cs typeface="Tahoma" panose="020B0604030504040204" pitchFamily="34" charset="0"/>
                        </a:rPr>
                        <a:t>مجاز</a:t>
                      </a:r>
                      <a:r>
                        <a:rPr lang="en-US" sz="1000" b="1" dirty="0">
                          <a:effectLst/>
                          <a:latin typeface="Tahoma" panose="020B0604030504040204" pitchFamily="34" charset="0"/>
                          <a:ea typeface="Times New Roman" panose="02020603050405020304" pitchFamily="18" charset="0"/>
                          <a:cs typeface="Arial" panose="020B0604020202020204" pitchFamily="34" charset="0"/>
                        </a:rPr>
                        <a:t> </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fa-IR" sz="1000" b="1" dirty="0">
                          <a:effectLst/>
                          <a:latin typeface="Calibri" panose="020F0502020204030204" pitchFamily="34" charset="0"/>
                          <a:ea typeface="Times New Roman" panose="02020603050405020304" pitchFamily="18" charset="0"/>
                          <a:cs typeface="Tahoma" panose="020B0604030504040204" pitchFamily="34" charset="0"/>
                        </a:rPr>
                        <a:t>غيرمجاز</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fa-IR" sz="1000" b="1" dirty="0">
                          <a:effectLst/>
                          <a:latin typeface="Calibri" panose="020F0502020204030204" pitchFamily="34" charset="0"/>
                          <a:ea typeface="Times New Roman" panose="02020603050405020304" pitchFamily="18" charset="0"/>
                          <a:cs typeface="Tahoma" panose="020B0604030504040204" pitchFamily="34" charset="0"/>
                        </a:rPr>
                        <a:t>مجاز</a:t>
                      </a:r>
                      <a:r>
                        <a:rPr lang="en-US" sz="1000" b="1" dirty="0">
                          <a:effectLst/>
                          <a:latin typeface="Tahoma" panose="020B0604030504040204" pitchFamily="34" charset="0"/>
                          <a:ea typeface="Times New Roman" panose="02020603050405020304" pitchFamily="18" charset="0"/>
                          <a:cs typeface="Arial" panose="020B0604020202020204" pitchFamily="34" charset="0"/>
                        </a:rPr>
                        <a:t>**</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fa-IR" sz="1000" b="1" dirty="0">
                          <a:effectLst/>
                          <a:latin typeface="Calibri" panose="020F0502020204030204" pitchFamily="34" charset="0"/>
                          <a:ea typeface="Times New Roman" panose="02020603050405020304" pitchFamily="18" charset="0"/>
                          <a:cs typeface="Tahoma" panose="020B0604030504040204" pitchFamily="34" charset="0"/>
                        </a:rPr>
                        <a:t>مجاز</a:t>
                      </a:r>
                      <a:r>
                        <a:rPr lang="en-US" sz="1000" b="1" dirty="0">
                          <a:effectLst/>
                          <a:latin typeface="Tahoma" panose="020B0604030504040204" pitchFamily="34" charset="0"/>
                          <a:ea typeface="Times New Roman" panose="02020603050405020304" pitchFamily="18" charset="0"/>
                          <a:cs typeface="Arial" panose="020B0604020202020204" pitchFamily="34" charset="0"/>
                        </a:rPr>
                        <a:t>***</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fa-IR" sz="1000" b="1" dirty="0">
                          <a:effectLst/>
                          <a:latin typeface="Calibri" panose="020F0502020204030204" pitchFamily="34" charset="0"/>
                          <a:ea typeface="Times New Roman" panose="02020603050405020304" pitchFamily="18" charset="0"/>
                          <a:cs typeface="Tahoma" panose="020B0604030504040204" pitchFamily="34" charset="0"/>
                        </a:rPr>
                        <a:t>مجاز</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fa-IR" sz="1000" b="1" dirty="0">
                          <a:effectLst/>
                          <a:latin typeface="Calibri" panose="020F0502020204030204" pitchFamily="34" charset="0"/>
                          <a:ea typeface="Times New Roman" panose="02020603050405020304" pitchFamily="18" charset="0"/>
                          <a:cs typeface="Tahoma" panose="020B0604030504040204" pitchFamily="34" charset="0"/>
                        </a:rPr>
                        <a:t>مجاز</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fa-IR" sz="1000" b="1">
                          <a:effectLst/>
                          <a:latin typeface="Calibri" panose="020F0502020204030204" pitchFamily="34" charset="0"/>
                          <a:ea typeface="Times New Roman" panose="02020603050405020304" pitchFamily="18" charset="0"/>
                          <a:cs typeface="Tahoma" panose="020B0604030504040204" pitchFamily="34" charset="0"/>
                        </a:rPr>
                        <a:t>علوم رياضي و فني</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en-US" sz="1000" b="1" dirty="0" smtClean="0">
                          <a:effectLst/>
                          <a:latin typeface="Tahoma" panose="020B0604030504040204" pitchFamily="34" charset="0"/>
                          <a:ea typeface="Times New Roman" panose="02020603050405020304" pitchFamily="18" charset="0"/>
                          <a:cs typeface="Arial" panose="020B0604020202020204" pitchFamily="34" charset="0"/>
                        </a:rPr>
                        <a:t>1111111</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rtl="1">
                        <a:lnSpc>
                          <a:spcPct val="107000"/>
                        </a:lnSpc>
                        <a:spcAft>
                          <a:spcPts val="0"/>
                        </a:spcAft>
                      </a:pPr>
                      <a:r>
                        <a:rPr lang="fa-IR" sz="1000" b="1">
                          <a:effectLst/>
                          <a:latin typeface="Calibri" panose="020F0502020204030204" pitchFamily="34" charset="0"/>
                          <a:ea typeface="Times New Roman" panose="02020603050405020304" pitchFamily="18" charset="0"/>
                          <a:cs typeface="Tahoma" panose="020B0604030504040204" pitchFamily="34" charset="0"/>
                        </a:rPr>
                        <a:t>مجاز</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fa-IR" sz="1000" b="1">
                          <a:effectLst/>
                          <a:latin typeface="Calibri" panose="020F0502020204030204" pitchFamily="34" charset="0"/>
                          <a:ea typeface="Times New Roman" panose="02020603050405020304" pitchFamily="18" charset="0"/>
                          <a:cs typeface="Tahoma" panose="020B0604030504040204" pitchFamily="34" charset="0"/>
                        </a:rPr>
                        <a:t>غيرمجاز</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fa-IR" sz="1000" b="1">
                          <a:effectLst/>
                          <a:latin typeface="Calibri" panose="020F0502020204030204" pitchFamily="34" charset="0"/>
                          <a:ea typeface="Times New Roman" panose="02020603050405020304" pitchFamily="18" charset="0"/>
                          <a:cs typeface="Tahoma" panose="020B0604030504040204" pitchFamily="34" charset="0"/>
                        </a:rPr>
                        <a:t>مجاز</a:t>
                      </a:r>
                      <a:r>
                        <a:rPr lang="en-US" sz="1000" b="1">
                          <a:effectLst/>
                          <a:latin typeface="Tahoma" panose="020B0604030504040204" pitchFamily="34" charset="0"/>
                          <a:ea typeface="Times New Roman" panose="02020603050405020304" pitchFamily="18" charset="0"/>
                          <a:cs typeface="Arial" panose="020B0604020202020204" pitchFamily="34" charset="0"/>
                        </a:rPr>
                        <a:t>**</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fa-IR" sz="1000" b="1">
                          <a:effectLst/>
                          <a:latin typeface="Calibri" panose="020F0502020204030204" pitchFamily="34" charset="0"/>
                          <a:ea typeface="Times New Roman" panose="02020603050405020304" pitchFamily="18" charset="0"/>
                          <a:cs typeface="Tahoma" panose="020B0604030504040204" pitchFamily="34" charset="0"/>
                        </a:rPr>
                        <a:t>غيرمجاز</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fa-IR" sz="1000" b="1">
                          <a:effectLst/>
                          <a:latin typeface="Calibri" panose="020F0502020204030204" pitchFamily="34" charset="0"/>
                          <a:ea typeface="Times New Roman" panose="02020603050405020304" pitchFamily="18" charset="0"/>
                          <a:cs typeface="Tahoma" panose="020B0604030504040204" pitchFamily="34" charset="0"/>
                        </a:rPr>
                        <a:t>مجاز</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fa-IR" sz="1000" b="1" dirty="0">
                          <a:effectLst/>
                          <a:latin typeface="Calibri" panose="020F0502020204030204" pitchFamily="34" charset="0"/>
                          <a:ea typeface="Times New Roman" panose="02020603050405020304" pitchFamily="18" charset="0"/>
                          <a:cs typeface="Tahoma" panose="020B0604030504040204" pitchFamily="34" charset="0"/>
                        </a:rPr>
                        <a:t>مجاز</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fa-IR" sz="1000" b="1" dirty="0">
                          <a:effectLst/>
                          <a:latin typeface="Calibri" panose="020F0502020204030204" pitchFamily="34" charset="0"/>
                          <a:ea typeface="Times New Roman" panose="02020603050405020304" pitchFamily="18" charset="0"/>
                          <a:cs typeface="Tahoma" panose="020B0604030504040204" pitchFamily="34" charset="0"/>
                        </a:rPr>
                        <a:t>هنر</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en-US" sz="1000" b="1" dirty="0" smtClean="0">
                          <a:effectLst/>
                          <a:latin typeface="Tahoma" panose="020B0604030504040204" pitchFamily="34" charset="0"/>
                          <a:ea typeface="Times New Roman" panose="02020603050405020304" pitchFamily="18" charset="0"/>
                          <a:cs typeface="Arial" panose="020B0604020202020204" pitchFamily="34" charset="0"/>
                        </a:rPr>
                        <a:t>1111111</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rtl="1">
                        <a:lnSpc>
                          <a:spcPct val="107000"/>
                        </a:lnSpc>
                        <a:spcAft>
                          <a:spcPts val="0"/>
                        </a:spcAft>
                      </a:pPr>
                      <a:r>
                        <a:rPr lang="fa-IR" sz="1000" b="1">
                          <a:effectLst/>
                          <a:latin typeface="Calibri" panose="020F0502020204030204" pitchFamily="34" charset="0"/>
                          <a:ea typeface="Times New Roman" panose="02020603050405020304" pitchFamily="18" charset="0"/>
                          <a:cs typeface="Tahoma" panose="020B0604030504040204" pitchFamily="34" charset="0"/>
                        </a:rPr>
                        <a:t>مجاز</a:t>
                      </a:r>
                      <a:r>
                        <a:rPr lang="en-US" sz="1000" b="1">
                          <a:effectLst/>
                          <a:latin typeface="Tahoma" panose="020B0604030504040204" pitchFamily="34" charset="0"/>
                          <a:ea typeface="Times New Roman" panose="02020603050405020304" pitchFamily="18" charset="0"/>
                          <a:cs typeface="Arial" panose="020B0604020202020204" pitchFamily="34" charset="0"/>
                        </a:rPr>
                        <a:t> </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fa-IR" sz="1000" b="1">
                          <a:effectLst/>
                          <a:latin typeface="Calibri" panose="020F0502020204030204" pitchFamily="34" charset="0"/>
                          <a:ea typeface="Times New Roman" panose="02020603050405020304" pitchFamily="18" charset="0"/>
                          <a:cs typeface="Tahoma" panose="020B0604030504040204" pitchFamily="34" charset="0"/>
                        </a:rPr>
                        <a:t>غيرمجاز</a:t>
                      </a:r>
                      <a:r>
                        <a:rPr lang="en-US" sz="1000" b="1">
                          <a:effectLst/>
                          <a:latin typeface="Tahoma" panose="020B0604030504040204" pitchFamily="34" charset="0"/>
                          <a:ea typeface="Times New Roman" panose="02020603050405020304" pitchFamily="18" charset="0"/>
                          <a:cs typeface="Arial" panose="020B0604020202020204" pitchFamily="34" charset="0"/>
                        </a:rPr>
                        <a:t> </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fa-IR" sz="1000" b="1" dirty="0">
                          <a:effectLst/>
                          <a:latin typeface="Calibri" panose="020F0502020204030204" pitchFamily="34" charset="0"/>
                          <a:ea typeface="Times New Roman" panose="02020603050405020304" pitchFamily="18" charset="0"/>
                          <a:cs typeface="Tahoma" panose="020B0604030504040204" pitchFamily="34" charset="0"/>
                        </a:rPr>
                        <a:t>مجاز</a:t>
                      </a:r>
                      <a:r>
                        <a:rPr lang="en-US" sz="1000" b="1" dirty="0">
                          <a:effectLst/>
                          <a:latin typeface="Tahoma" panose="020B0604030504040204" pitchFamily="34" charset="0"/>
                          <a:ea typeface="Times New Roman" panose="02020603050405020304" pitchFamily="18" charset="0"/>
                          <a:cs typeface="Arial" panose="020B0604020202020204" pitchFamily="34" charset="0"/>
                        </a:rPr>
                        <a:t>** </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en-US" sz="1000" b="1">
                          <a:effectLst/>
                          <a:latin typeface="Tahoma" panose="020B0604030504040204" pitchFamily="34" charset="0"/>
                          <a:ea typeface="Times New Roman" panose="02020603050405020304" pitchFamily="18" charset="0"/>
                          <a:cs typeface="Arial" panose="020B0604020202020204" pitchFamily="34" charset="0"/>
                        </a:rPr>
                        <a:t> </a:t>
                      </a:r>
                      <a:r>
                        <a:rPr lang="fa-IR" sz="1000" b="1">
                          <a:effectLst/>
                          <a:latin typeface="Tahoma" panose="020B0604030504040204" pitchFamily="34" charset="0"/>
                          <a:ea typeface="Times New Roman" panose="02020603050405020304" pitchFamily="18" charset="0"/>
                          <a:cs typeface="Arial" panose="020B0604020202020204" pitchFamily="34" charset="0"/>
                        </a:rPr>
                        <a:t>مجاز</a:t>
                      </a:r>
                      <a:r>
                        <a:rPr lang="en-US" sz="1000" b="1">
                          <a:effectLst/>
                          <a:latin typeface="Tahoma" panose="020B0604030504040204" pitchFamily="34" charset="0"/>
                          <a:ea typeface="Times New Roman" panose="02020603050405020304" pitchFamily="18" charset="0"/>
                          <a:cs typeface="Arial" panose="020B0604020202020204" pitchFamily="34" charset="0"/>
                        </a:rPr>
                        <a:t>***</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fa-IR" sz="1000" b="1">
                          <a:effectLst/>
                          <a:latin typeface="Calibri" panose="020F0502020204030204" pitchFamily="34" charset="0"/>
                          <a:ea typeface="Times New Roman" panose="02020603050405020304" pitchFamily="18" charset="0"/>
                          <a:cs typeface="Tahoma" panose="020B0604030504040204" pitchFamily="34" charset="0"/>
                        </a:rPr>
                        <a:t>مجاز</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fa-IR" sz="1000" b="1" dirty="0">
                          <a:effectLst/>
                          <a:latin typeface="Calibri" panose="020F0502020204030204" pitchFamily="34" charset="0"/>
                          <a:ea typeface="Times New Roman" panose="02020603050405020304" pitchFamily="18" charset="0"/>
                          <a:cs typeface="Tahoma" panose="020B0604030504040204" pitchFamily="34" charset="0"/>
                        </a:rPr>
                        <a:t>مجاز</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fa-IR" sz="1000" b="1" dirty="0">
                          <a:effectLst/>
                          <a:latin typeface="Calibri" panose="020F0502020204030204" pitchFamily="34" charset="0"/>
                          <a:ea typeface="Times New Roman" panose="02020603050405020304" pitchFamily="18" charset="0"/>
                          <a:cs typeface="Tahoma" panose="020B0604030504040204" pitchFamily="34" charset="0"/>
                        </a:rPr>
                        <a:t>زبانهاي خارجي</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en-US" sz="1000" b="1" dirty="0" smtClean="0">
                          <a:effectLst/>
                          <a:latin typeface="Tahoma" panose="020B0604030504040204" pitchFamily="34" charset="0"/>
                          <a:ea typeface="Times New Roman" panose="02020603050405020304" pitchFamily="18" charset="0"/>
                          <a:cs typeface="Arial" panose="020B0604020202020204" pitchFamily="34" charset="0"/>
                        </a:rPr>
                        <a:t>1111111</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6599129"/>
              </p:ext>
            </p:extLst>
          </p:nvPr>
        </p:nvGraphicFramePr>
        <p:xfrm>
          <a:off x="377858" y="3192180"/>
          <a:ext cx="9361041" cy="1633145"/>
        </p:xfrm>
        <a:graphic>
          <a:graphicData uri="http://schemas.openxmlformats.org/drawingml/2006/table">
            <a:tbl>
              <a:tblPr firstRow="1" firstCol="1" bandRow="1"/>
              <a:tblGrid>
                <a:gridCol w="936104"/>
                <a:gridCol w="936104"/>
                <a:gridCol w="936104"/>
                <a:gridCol w="936104"/>
                <a:gridCol w="936104"/>
                <a:gridCol w="3691144"/>
                <a:gridCol w="989377"/>
              </a:tblGrid>
              <a:tr h="218912">
                <a:tc>
                  <a:txBody>
                    <a:bodyPr/>
                    <a:lstStyle/>
                    <a:p>
                      <a:pPr algn="ctr" rtl="1">
                        <a:lnSpc>
                          <a:spcPct val="107000"/>
                        </a:lnSpc>
                        <a:spcAft>
                          <a:spcPts val="0"/>
                        </a:spcAft>
                      </a:pPr>
                      <a:r>
                        <a:rPr lang="fa-IR" sz="1000" b="1" dirty="0">
                          <a:solidFill>
                            <a:srgbClr val="FFFFFF"/>
                          </a:solidFill>
                          <a:effectLst/>
                          <a:latin typeface="Calibri" panose="020F0502020204030204" pitchFamily="34" charset="0"/>
                          <a:ea typeface="Times New Roman" panose="02020603050405020304" pitchFamily="18" charset="0"/>
                          <a:cs typeface="B Nazanin" panose="00000400000000000000" pitchFamily="2" charset="-78"/>
                        </a:rPr>
                        <a:t>پنج</a:t>
                      </a:r>
                      <a:endParaRPr lang="en-US" sz="1100" b="1" dirty="0">
                        <a:effectLst/>
                        <a:latin typeface="Calibri" panose="020F0502020204030204" pitchFamily="34" charset="0"/>
                        <a:ea typeface="Calibri" panose="020F0502020204030204" pitchFamily="34" charset="0"/>
                        <a:cs typeface="B Nazanin" panose="00000400000000000000" pitchFamily="2" charset="-7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9446E"/>
                    </a:solidFill>
                  </a:tcPr>
                </a:tc>
                <a:tc>
                  <a:txBody>
                    <a:bodyPr/>
                    <a:lstStyle/>
                    <a:p>
                      <a:pPr algn="ctr" rtl="1">
                        <a:lnSpc>
                          <a:spcPct val="107000"/>
                        </a:lnSpc>
                        <a:spcAft>
                          <a:spcPts val="0"/>
                        </a:spcAft>
                      </a:pPr>
                      <a:r>
                        <a:rPr lang="fa-IR" sz="1000" b="1">
                          <a:solidFill>
                            <a:srgbClr val="FFFFFF"/>
                          </a:solidFill>
                          <a:effectLst/>
                          <a:latin typeface="Calibri" panose="020F0502020204030204" pitchFamily="34" charset="0"/>
                          <a:ea typeface="Times New Roman" panose="02020603050405020304" pitchFamily="18" charset="0"/>
                          <a:cs typeface="B Nazanin" panose="00000400000000000000" pitchFamily="2" charset="-78"/>
                        </a:rPr>
                        <a:t>چهار</a:t>
                      </a:r>
                      <a:endParaRPr lang="en-US" sz="1100" b="1">
                        <a:effectLst/>
                        <a:latin typeface="Calibri" panose="020F0502020204030204" pitchFamily="34" charset="0"/>
                        <a:ea typeface="Calibri" panose="020F0502020204030204" pitchFamily="34" charset="0"/>
                        <a:cs typeface="B Nazanin" panose="00000400000000000000" pitchFamily="2" charset="-7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9446E"/>
                    </a:solidFill>
                  </a:tcPr>
                </a:tc>
                <a:tc>
                  <a:txBody>
                    <a:bodyPr/>
                    <a:lstStyle/>
                    <a:p>
                      <a:pPr algn="ctr" rtl="1">
                        <a:lnSpc>
                          <a:spcPct val="107000"/>
                        </a:lnSpc>
                        <a:spcAft>
                          <a:spcPts val="0"/>
                        </a:spcAft>
                      </a:pPr>
                      <a:r>
                        <a:rPr lang="fa-IR" sz="1000" b="1">
                          <a:solidFill>
                            <a:srgbClr val="FFFFFF"/>
                          </a:solidFill>
                          <a:effectLst/>
                          <a:latin typeface="Calibri" panose="020F0502020204030204" pitchFamily="34" charset="0"/>
                          <a:ea typeface="Times New Roman" panose="02020603050405020304" pitchFamily="18" charset="0"/>
                          <a:cs typeface="B Nazanin" panose="00000400000000000000" pitchFamily="2" charset="-78"/>
                        </a:rPr>
                        <a:t>سه</a:t>
                      </a:r>
                      <a:endParaRPr lang="en-US" sz="1100" b="1">
                        <a:effectLst/>
                        <a:latin typeface="Calibri" panose="020F0502020204030204" pitchFamily="34" charset="0"/>
                        <a:ea typeface="Calibri" panose="020F0502020204030204" pitchFamily="34" charset="0"/>
                        <a:cs typeface="B Nazanin" panose="00000400000000000000" pitchFamily="2" charset="-7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9446E"/>
                    </a:solidFill>
                  </a:tcPr>
                </a:tc>
                <a:tc>
                  <a:txBody>
                    <a:bodyPr/>
                    <a:lstStyle/>
                    <a:p>
                      <a:pPr algn="ctr" rtl="1">
                        <a:lnSpc>
                          <a:spcPct val="107000"/>
                        </a:lnSpc>
                        <a:spcAft>
                          <a:spcPts val="0"/>
                        </a:spcAft>
                      </a:pPr>
                      <a:r>
                        <a:rPr lang="fa-IR" sz="1000" b="1">
                          <a:solidFill>
                            <a:srgbClr val="FFFFFF"/>
                          </a:solidFill>
                          <a:effectLst/>
                          <a:latin typeface="Calibri" panose="020F0502020204030204" pitchFamily="34" charset="0"/>
                          <a:ea typeface="Times New Roman" panose="02020603050405020304" pitchFamily="18" charset="0"/>
                          <a:cs typeface="B Nazanin" panose="00000400000000000000" pitchFamily="2" charset="-78"/>
                        </a:rPr>
                        <a:t>دو</a:t>
                      </a:r>
                      <a:endParaRPr lang="en-US" sz="1100" b="1">
                        <a:effectLst/>
                        <a:latin typeface="Calibri" panose="020F0502020204030204" pitchFamily="34" charset="0"/>
                        <a:ea typeface="Calibri" panose="020F0502020204030204" pitchFamily="34" charset="0"/>
                        <a:cs typeface="B Nazanin" panose="00000400000000000000" pitchFamily="2" charset="-7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9446E"/>
                    </a:solidFill>
                  </a:tcPr>
                </a:tc>
                <a:tc>
                  <a:txBody>
                    <a:bodyPr/>
                    <a:lstStyle/>
                    <a:p>
                      <a:pPr algn="ctr" rtl="1">
                        <a:lnSpc>
                          <a:spcPct val="107000"/>
                        </a:lnSpc>
                        <a:spcAft>
                          <a:spcPts val="0"/>
                        </a:spcAft>
                      </a:pPr>
                      <a:r>
                        <a:rPr lang="fa-IR" sz="1000" b="1">
                          <a:solidFill>
                            <a:srgbClr val="FFFFFF"/>
                          </a:solidFill>
                          <a:effectLst/>
                          <a:latin typeface="Calibri" panose="020F0502020204030204" pitchFamily="34" charset="0"/>
                          <a:ea typeface="Times New Roman" panose="02020603050405020304" pitchFamily="18" charset="0"/>
                          <a:cs typeface="B Nazanin" panose="00000400000000000000" pitchFamily="2" charset="-78"/>
                        </a:rPr>
                        <a:t>يک</a:t>
                      </a:r>
                      <a:endParaRPr lang="en-US" sz="1100" b="1">
                        <a:effectLst/>
                        <a:latin typeface="Calibri" panose="020F0502020204030204" pitchFamily="34" charset="0"/>
                        <a:ea typeface="Calibri" panose="020F0502020204030204" pitchFamily="34" charset="0"/>
                        <a:cs typeface="B Nazanin" panose="00000400000000000000" pitchFamily="2" charset="-7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9446E"/>
                    </a:solidFill>
                  </a:tcPr>
                </a:tc>
                <a:tc>
                  <a:txBody>
                    <a:bodyPr/>
                    <a:lstStyle/>
                    <a:p>
                      <a:pPr algn="ctr" rtl="1">
                        <a:lnSpc>
                          <a:spcPct val="107000"/>
                        </a:lnSpc>
                        <a:spcAft>
                          <a:spcPts val="0"/>
                        </a:spcAft>
                      </a:pPr>
                      <a:r>
                        <a:rPr lang="fa-IR" sz="1000" b="1" dirty="0">
                          <a:solidFill>
                            <a:srgbClr val="FFFFFF"/>
                          </a:solidFill>
                          <a:effectLst/>
                          <a:latin typeface="Calibri" panose="020F0502020204030204" pitchFamily="34" charset="0"/>
                          <a:ea typeface="Times New Roman" panose="02020603050405020304" pitchFamily="18" charset="0"/>
                          <a:cs typeface="B Nazanin" panose="00000400000000000000" pitchFamily="2" charset="-78"/>
                        </a:rPr>
                        <a:t>رتبه و نمره کل /زيرگروه</a:t>
                      </a:r>
                      <a:endParaRPr lang="en-US" sz="1100" b="1" dirty="0">
                        <a:effectLst/>
                        <a:latin typeface="Calibri" panose="020F0502020204030204" pitchFamily="34" charset="0"/>
                        <a:ea typeface="Calibri" panose="020F0502020204030204" pitchFamily="34" charset="0"/>
                        <a:cs typeface="B Nazanin" panose="00000400000000000000" pitchFamily="2" charset="-7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9446E"/>
                    </a:solidFill>
                  </a:tcPr>
                </a:tc>
                <a:tc>
                  <a:txBody>
                    <a:bodyPr/>
                    <a:lstStyle/>
                    <a:p>
                      <a:pPr algn="ctr" rtl="1">
                        <a:lnSpc>
                          <a:spcPct val="107000"/>
                        </a:lnSpc>
                        <a:spcAft>
                          <a:spcPts val="0"/>
                        </a:spcAft>
                      </a:pPr>
                      <a:r>
                        <a:rPr lang="fa-IR" sz="1000" b="1" dirty="0">
                          <a:solidFill>
                            <a:srgbClr val="FFFFFF"/>
                          </a:solidFill>
                          <a:effectLst/>
                          <a:latin typeface="Calibri" panose="020F0502020204030204" pitchFamily="34" charset="0"/>
                          <a:ea typeface="Times New Roman" panose="02020603050405020304" pitchFamily="18" charset="0"/>
                          <a:cs typeface="B Nazanin" panose="00000400000000000000" pitchFamily="2" charset="-78"/>
                        </a:rPr>
                        <a:t>رديف</a:t>
                      </a:r>
                      <a:endParaRPr lang="en-US" sz="1100" b="1" dirty="0">
                        <a:effectLst/>
                        <a:latin typeface="Calibri" panose="020F0502020204030204" pitchFamily="34" charset="0"/>
                        <a:ea typeface="Calibri" panose="020F0502020204030204" pitchFamily="34" charset="0"/>
                        <a:cs typeface="B Nazanin" panose="00000400000000000000" pitchFamily="2" charset="-7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9446E"/>
                    </a:solidFill>
                  </a:tcPr>
                </a:tc>
              </a:tr>
              <a:tr h="218912">
                <a:tc>
                  <a:txBody>
                    <a:bodyPr/>
                    <a:lstStyle/>
                    <a:p>
                      <a:pPr algn="ctr" rtl="1">
                        <a:lnSpc>
                          <a:spcPct val="107000"/>
                        </a:lnSpc>
                        <a:spcAft>
                          <a:spcPts val="0"/>
                        </a:spcAft>
                      </a:pPr>
                      <a:r>
                        <a:rPr lang="en-US" sz="1000" b="1">
                          <a:effectLst/>
                          <a:latin typeface="Tahoma" panose="020B0604030504040204" pitchFamily="34" charset="0"/>
                          <a:ea typeface="Times New Roman" panose="02020603050405020304" pitchFamily="18" charset="0"/>
                          <a:cs typeface="B Nazanin" panose="00000400000000000000" pitchFamily="2" charset="-78"/>
                        </a:rPr>
                        <a:t> ---</a:t>
                      </a:r>
                      <a:endParaRPr lang="en-US" sz="1100" b="1">
                        <a:effectLst/>
                        <a:latin typeface="Calibri" panose="020F0502020204030204" pitchFamily="34" charset="0"/>
                        <a:ea typeface="Calibri" panose="020F0502020204030204" pitchFamily="34" charset="0"/>
                        <a:cs typeface="B Nazanin" panose="00000400000000000000" pitchFamily="2" charset="-7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en-US" sz="1000" b="1">
                          <a:effectLst/>
                          <a:latin typeface="Tahoma" panose="020B0604030504040204" pitchFamily="34" charset="0"/>
                          <a:ea typeface="Times New Roman" panose="02020603050405020304" pitchFamily="18" charset="0"/>
                          <a:cs typeface="B Nazanin" panose="00000400000000000000" pitchFamily="2" charset="-78"/>
                        </a:rPr>
                        <a:t> ---</a:t>
                      </a:r>
                      <a:endParaRPr lang="en-US" sz="1100" b="1">
                        <a:effectLst/>
                        <a:latin typeface="Calibri" panose="020F0502020204030204" pitchFamily="34" charset="0"/>
                        <a:ea typeface="Calibri" panose="020F0502020204030204" pitchFamily="34" charset="0"/>
                        <a:cs typeface="B Nazanin" panose="00000400000000000000" pitchFamily="2" charset="-7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en-US" sz="1000" b="1">
                          <a:effectLst/>
                          <a:latin typeface="Tahoma" panose="020B0604030504040204" pitchFamily="34" charset="0"/>
                          <a:ea typeface="Times New Roman" panose="02020603050405020304" pitchFamily="18" charset="0"/>
                          <a:cs typeface="B Nazanin" panose="00000400000000000000" pitchFamily="2" charset="-78"/>
                        </a:rPr>
                        <a:t> 25%</a:t>
                      </a:r>
                      <a:endParaRPr lang="en-US" sz="1100" b="1">
                        <a:effectLst/>
                        <a:latin typeface="Calibri" panose="020F0502020204030204" pitchFamily="34" charset="0"/>
                        <a:ea typeface="Calibri" panose="020F0502020204030204" pitchFamily="34" charset="0"/>
                        <a:cs typeface="B Nazanin" panose="00000400000000000000" pitchFamily="2" charset="-7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en-US" sz="1000" b="1">
                          <a:effectLst/>
                          <a:latin typeface="Tahoma" panose="020B0604030504040204" pitchFamily="34" charset="0"/>
                          <a:ea typeface="Times New Roman" panose="02020603050405020304" pitchFamily="18" charset="0"/>
                          <a:cs typeface="B Nazanin" panose="00000400000000000000" pitchFamily="2" charset="-78"/>
                        </a:rPr>
                        <a:t> 25%</a:t>
                      </a:r>
                      <a:endParaRPr lang="en-US" sz="1100" b="1">
                        <a:effectLst/>
                        <a:latin typeface="Calibri" panose="020F0502020204030204" pitchFamily="34" charset="0"/>
                        <a:ea typeface="Calibri" panose="020F0502020204030204" pitchFamily="34" charset="0"/>
                        <a:cs typeface="B Nazanin" panose="00000400000000000000" pitchFamily="2" charset="-7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en-US" sz="1000" b="1" dirty="0">
                          <a:effectLst/>
                          <a:latin typeface="Tahoma" panose="020B0604030504040204" pitchFamily="34" charset="0"/>
                          <a:ea typeface="Times New Roman" panose="02020603050405020304" pitchFamily="18" charset="0"/>
                          <a:cs typeface="B Nazanin" panose="00000400000000000000" pitchFamily="2" charset="-78"/>
                        </a:rPr>
                        <a:t> 25%</a:t>
                      </a:r>
                      <a:endParaRPr lang="en-US" sz="1100" b="1" dirty="0">
                        <a:effectLst/>
                        <a:latin typeface="Calibri" panose="020F0502020204030204" pitchFamily="34" charset="0"/>
                        <a:ea typeface="Calibri" panose="020F0502020204030204" pitchFamily="34" charset="0"/>
                        <a:cs typeface="B Nazanin" panose="00000400000000000000" pitchFamily="2" charset="-7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fa-IR" sz="1000" b="1">
                          <a:effectLst/>
                          <a:latin typeface="Calibri" panose="020F0502020204030204" pitchFamily="34" charset="0"/>
                          <a:ea typeface="Times New Roman" panose="02020603050405020304" pitchFamily="18" charset="0"/>
                          <a:cs typeface="B Nazanin" panose="00000400000000000000" pitchFamily="2" charset="-78"/>
                        </a:rPr>
                        <a:t>ميزان تاثير سوابق تحصيلي</a:t>
                      </a:r>
                      <a:endParaRPr lang="en-US" sz="1100" b="1">
                        <a:effectLst/>
                        <a:latin typeface="Calibri" panose="020F0502020204030204" pitchFamily="34" charset="0"/>
                        <a:ea typeface="Calibri" panose="020F0502020204030204" pitchFamily="34" charset="0"/>
                        <a:cs typeface="B Nazanin" panose="00000400000000000000" pitchFamily="2" charset="-7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en-US" sz="1000" b="1" dirty="0">
                          <a:solidFill>
                            <a:srgbClr val="FFFFFF"/>
                          </a:solidFill>
                          <a:effectLst/>
                          <a:latin typeface="Tahoma" panose="020B0604030504040204" pitchFamily="34" charset="0"/>
                          <a:ea typeface="Times New Roman" panose="02020603050405020304" pitchFamily="18" charset="0"/>
                          <a:cs typeface="B Nazanin" panose="00000400000000000000" pitchFamily="2" charset="-78"/>
                        </a:rPr>
                        <a:t>1</a:t>
                      </a:r>
                      <a:endParaRPr lang="en-US" sz="1100" b="1" dirty="0">
                        <a:effectLst/>
                        <a:latin typeface="Calibri" panose="020F0502020204030204" pitchFamily="34" charset="0"/>
                        <a:ea typeface="Calibri" panose="020F0502020204030204" pitchFamily="34" charset="0"/>
                        <a:cs typeface="B Nazanin" panose="00000400000000000000" pitchFamily="2" charset="-7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9446E"/>
                    </a:solidFill>
                  </a:tcPr>
                </a:tc>
              </a:tr>
              <a:tr h="437824">
                <a:tc>
                  <a:txBody>
                    <a:bodyPr/>
                    <a:lstStyle/>
                    <a:p>
                      <a:pPr algn="ctr" rtl="1">
                        <a:lnSpc>
                          <a:spcPct val="107000"/>
                        </a:lnSpc>
                        <a:spcAft>
                          <a:spcPts val="0"/>
                        </a:spcAft>
                      </a:pPr>
                      <a:r>
                        <a:rPr lang="en-US" sz="1400" b="1">
                          <a:effectLst/>
                          <a:latin typeface="Tahoma" panose="020B0604030504040204" pitchFamily="34" charset="0"/>
                          <a:ea typeface="Times New Roman" panose="02020603050405020304" pitchFamily="18" charset="0"/>
                          <a:cs typeface="B Nazanin" panose="00000400000000000000" pitchFamily="2" charset="-78"/>
                        </a:rPr>
                        <a:t>---</a:t>
                      </a:r>
                      <a:endParaRPr lang="en-US" sz="1800" b="1">
                        <a:effectLst/>
                        <a:latin typeface="Calibri" panose="020F0502020204030204" pitchFamily="34" charset="0"/>
                        <a:ea typeface="Calibri" panose="020F0502020204030204" pitchFamily="34" charset="0"/>
                        <a:cs typeface="B Nazanin" panose="00000400000000000000" pitchFamily="2" charset="-7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en-US" sz="1400" b="1">
                          <a:effectLst/>
                          <a:latin typeface="Tahoma" panose="020B0604030504040204" pitchFamily="34" charset="0"/>
                          <a:ea typeface="Times New Roman" panose="02020603050405020304" pitchFamily="18" charset="0"/>
                          <a:cs typeface="B Nazanin" panose="00000400000000000000" pitchFamily="2" charset="-78"/>
                        </a:rPr>
                        <a:t>---</a:t>
                      </a:r>
                      <a:endParaRPr lang="en-US" sz="1800" b="1">
                        <a:effectLst/>
                        <a:latin typeface="Calibri" panose="020F0502020204030204" pitchFamily="34" charset="0"/>
                        <a:ea typeface="Calibri" panose="020F0502020204030204" pitchFamily="34" charset="0"/>
                        <a:cs typeface="B Nazanin" panose="00000400000000000000" pitchFamily="2" charset="-7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en-US" sz="1400" b="1">
                          <a:effectLst/>
                          <a:latin typeface="Tahoma" panose="020B0604030504040204" pitchFamily="34" charset="0"/>
                          <a:ea typeface="Times New Roman" panose="02020603050405020304" pitchFamily="18" charset="0"/>
                          <a:cs typeface="B Nazanin" panose="00000400000000000000" pitchFamily="2" charset="-78"/>
                        </a:rPr>
                        <a:t>8483</a:t>
                      </a:r>
                      <a:endParaRPr lang="en-US" sz="1800" b="1">
                        <a:effectLst/>
                        <a:latin typeface="Calibri" panose="020F0502020204030204" pitchFamily="34" charset="0"/>
                        <a:ea typeface="Calibri" panose="020F0502020204030204" pitchFamily="34" charset="0"/>
                        <a:cs typeface="B Nazanin" panose="00000400000000000000" pitchFamily="2" charset="-7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en-US" sz="1400" b="1" dirty="0">
                          <a:effectLst/>
                          <a:latin typeface="Tahoma" panose="020B0604030504040204" pitchFamily="34" charset="0"/>
                          <a:ea typeface="Times New Roman" panose="02020603050405020304" pitchFamily="18" charset="0"/>
                          <a:cs typeface="B Nazanin" panose="00000400000000000000" pitchFamily="2" charset="-78"/>
                        </a:rPr>
                        <a:t>9179</a:t>
                      </a:r>
                      <a:endParaRPr lang="en-US" sz="1800" b="1" dirty="0">
                        <a:effectLst/>
                        <a:latin typeface="Calibri" panose="020F0502020204030204" pitchFamily="34" charset="0"/>
                        <a:ea typeface="Calibri" panose="020F0502020204030204" pitchFamily="34" charset="0"/>
                        <a:cs typeface="B Nazanin" panose="00000400000000000000" pitchFamily="2" charset="-7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en-US" sz="1400" b="1" dirty="0">
                          <a:effectLst/>
                          <a:latin typeface="Tahoma" panose="020B0604030504040204" pitchFamily="34" charset="0"/>
                          <a:ea typeface="Times New Roman" panose="02020603050405020304" pitchFamily="18" charset="0"/>
                          <a:cs typeface="B Nazanin" panose="00000400000000000000" pitchFamily="2" charset="-78"/>
                        </a:rPr>
                        <a:t>9559</a:t>
                      </a:r>
                      <a:endParaRPr lang="en-US" sz="1800" b="1" dirty="0">
                        <a:effectLst/>
                        <a:latin typeface="Calibri" panose="020F0502020204030204" pitchFamily="34" charset="0"/>
                        <a:ea typeface="Calibri" panose="020F0502020204030204" pitchFamily="34" charset="0"/>
                        <a:cs typeface="B Nazanin" panose="00000400000000000000" pitchFamily="2" charset="-7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fa-IR" sz="1400" b="1" dirty="0">
                          <a:effectLst/>
                          <a:latin typeface="Calibri" panose="020F0502020204030204" pitchFamily="34" charset="0"/>
                          <a:ea typeface="Times New Roman" panose="02020603050405020304" pitchFamily="18" charset="0"/>
                          <a:cs typeface="B Nazanin" panose="00000400000000000000" pitchFamily="2" charset="-78"/>
                        </a:rPr>
                        <a:t>رتبه در سهميه بين</a:t>
                      </a:r>
                      <a:r>
                        <a:rPr lang="en-US" sz="1400" b="1" dirty="0">
                          <a:effectLst/>
                          <a:latin typeface="Tahoma" panose="020B0604030504040204" pitchFamily="34" charset="0"/>
                          <a:ea typeface="Times New Roman" panose="02020603050405020304" pitchFamily="18" charset="0"/>
                          <a:cs typeface="B Nazanin" panose="00000400000000000000" pitchFamily="2" charset="-78"/>
                        </a:rPr>
                        <a:t> </a:t>
                      </a:r>
                      <a:r>
                        <a:rPr lang="en-US" sz="1400" b="1" dirty="0">
                          <a:solidFill>
                            <a:srgbClr val="FF0000"/>
                          </a:solidFill>
                          <a:effectLst/>
                          <a:latin typeface="Tahoma" panose="020B0604030504040204" pitchFamily="34" charset="0"/>
                          <a:ea typeface="Times New Roman" panose="02020603050405020304" pitchFamily="18" charset="0"/>
                          <a:cs typeface="B Nazanin" panose="00000400000000000000" pitchFamily="2" charset="-78"/>
                        </a:rPr>
                        <a:t>69884</a:t>
                      </a:r>
                      <a:r>
                        <a:rPr lang="en-US" sz="1400" b="1" dirty="0">
                          <a:effectLst/>
                          <a:latin typeface="Tahoma" panose="020B0604030504040204" pitchFamily="34" charset="0"/>
                          <a:ea typeface="Times New Roman" panose="02020603050405020304" pitchFamily="18" charset="0"/>
                          <a:cs typeface="B Nazanin" panose="00000400000000000000" pitchFamily="2" charset="-78"/>
                        </a:rPr>
                        <a:t> </a:t>
                      </a:r>
                      <a:r>
                        <a:rPr lang="fa-IR" sz="1400" b="1" dirty="0">
                          <a:effectLst/>
                          <a:latin typeface="Tahoma" panose="020B0604030504040204" pitchFamily="34" charset="0"/>
                          <a:ea typeface="Times New Roman" panose="02020603050405020304" pitchFamily="18" charset="0"/>
                          <a:cs typeface="B Nazanin" panose="00000400000000000000" pitchFamily="2" charset="-78"/>
                        </a:rPr>
                        <a:t>نفر</a:t>
                      </a:r>
                      <a:endParaRPr lang="en-US" sz="1800" b="1" dirty="0">
                        <a:effectLst/>
                        <a:latin typeface="Calibri" panose="020F0502020204030204" pitchFamily="34" charset="0"/>
                        <a:ea typeface="Calibri" panose="020F0502020204030204" pitchFamily="34" charset="0"/>
                        <a:cs typeface="B Nazanin" panose="00000400000000000000" pitchFamily="2" charset="-7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en-US" sz="1000" b="1" dirty="0">
                          <a:solidFill>
                            <a:srgbClr val="FFFFFF"/>
                          </a:solidFill>
                          <a:effectLst/>
                          <a:latin typeface="Tahoma" panose="020B0604030504040204" pitchFamily="34" charset="0"/>
                          <a:ea typeface="Times New Roman" panose="02020603050405020304" pitchFamily="18" charset="0"/>
                          <a:cs typeface="B Nazanin" panose="00000400000000000000" pitchFamily="2" charset="-78"/>
                        </a:rPr>
                        <a:t>2</a:t>
                      </a:r>
                      <a:endParaRPr lang="en-US" sz="1100" b="1" dirty="0">
                        <a:effectLst/>
                        <a:latin typeface="Calibri" panose="020F0502020204030204" pitchFamily="34" charset="0"/>
                        <a:ea typeface="Calibri" panose="020F0502020204030204" pitchFamily="34" charset="0"/>
                        <a:cs typeface="B Nazanin" panose="00000400000000000000" pitchFamily="2" charset="-7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9446E"/>
                    </a:solidFill>
                  </a:tcPr>
                </a:tc>
              </a:tr>
              <a:tr h="437824">
                <a:tc>
                  <a:txBody>
                    <a:bodyPr/>
                    <a:lstStyle/>
                    <a:p>
                      <a:pPr algn="ctr" rtl="1">
                        <a:lnSpc>
                          <a:spcPct val="107000"/>
                        </a:lnSpc>
                        <a:spcAft>
                          <a:spcPts val="0"/>
                        </a:spcAft>
                      </a:pPr>
                      <a:r>
                        <a:rPr lang="en-US" sz="1400" b="1">
                          <a:effectLst/>
                          <a:latin typeface="Tahoma" panose="020B0604030504040204" pitchFamily="34" charset="0"/>
                          <a:ea typeface="Times New Roman" panose="02020603050405020304" pitchFamily="18" charset="0"/>
                          <a:cs typeface="B Nazanin" panose="00000400000000000000" pitchFamily="2" charset="-78"/>
                        </a:rPr>
                        <a:t>---</a:t>
                      </a:r>
                      <a:endParaRPr lang="en-US" sz="1800" b="1">
                        <a:effectLst/>
                        <a:latin typeface="Calibri" panose="020F0502020204030204" pitchFamily="34" charset="0"/>
                        <a:ea typeface="Calibri" panose="020F0502020204030204" pitchFamily="34" charset="0"/>
                        <a:cs typeface="B Nazanin" panose="00000400000000000000" pitchFamily="2" charset="-7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en-US" sz="1400" b="1">
                          <a:effectLst/>
                          <a:latin typeface="Tahoma" panose="020B0604030504040204" pitchFamily="34" charset="0"/>
                          <a:ea typeface="Times New Roman" panose="02020603050405020304" pitchFamily="18" charset="0"/>
                          <a:cs typeface="B Nazanin" panose="00000400000000000000" pitchFamily="2" charset="-78"/>
                        </a:rPr>
                        <a:t>---</a:t>
                      </a:r>
                      <a:endParaRPr lang="en-US" sz="1800" b="1">
                        <a:effectLst/>
                        <a:latin typeface="Calibri" panose="020F0502020204030204" pitchFamily="34" charset="0"/>
                        <a:ea typeface="Calibri" panose="020F0502020204030204" pitchFamily="34" charset="0"/>
                        <a:cs typeface="B Nazanin" panose="00000400000000000000" pitchFamily="2" charset="-7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en-US" sz="1400" b="1">
                          <a:effectLst/>
                          <a:latin typeface="Tahoma" panose="020B0604030504040204" pitchFamily="34" charset="0"/>
                          <a:ea typeface="Times New Roman" panose="02020603050405020304" pitchFamily="18" charset="0"/>
                          <a:cs typeface="B Nazanin" panose="00000400000000000000" pitchFamily="2" charset="-78"/>
                        </a:rPr>
                        <a:t>22678</a:t>
                      </a:r>
                      <a:endParaRPr lang="en-US" sz="1800" b="1">
                        <a:effectLst/>
                        <a:latin typeface="Calibri" panose="020F0502020204030204" pitchFamily="34" charset="0"/>
                        <a:ea typeface="Calibri" panose="020F0502020204030204" pitchFamily="34" charset="0"/>
                        <a:cs typeface="B Nazanin" panose="00000400000000000000" pitchFamily="2" charset="-7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en-US" sz="1400" b="1">
                          <a:effectLst/>
                          <a:latin typeface="Tahoma" panose="020B0604030504040204" pitchFamily="34" charset="0"/>
                          <a:ea typeface="Times New Roman" panose="02020603050405020304" pitchFamily="18" charset="0"/>
                          <a:cs typeface="B Nazanin" panose="00000400000000000000" pitchFamily="2" charset="-78"/>
                        </a:rPr>
                        <a:t>24403</a:t>
                      </a:r>
                      <a:endParaRPr lang="en-US" sz="1800" b="1">
                        <a:effectLst/>
                        <a:latin typeface="Calibri" panose="020F0502020204030204" pitchFamily="34" charset="0"/>
                        <a:ea typeface="Calibri" panose="020F0502020204030204" pitchFamily="34" charset="0"/>
                        <a:cs typeface="B Nazanin" panose="00000400000000000000" pitchFamily="2" charset="-7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en-US" sz="1400" b="1">
                          <a:effectLst/>
                          <a:latin typeface="Tahoma" panose="020B0604030504040204" pitchFamily="34" charset="0"/>
                          <a:ea typeface="Times New Roman" panose="02020603050405020304" pitchFamily="18" charset="0"/>
                          <a:cs typeface="B Nazanin" panose="00000400000000000000" pitchFamily="2" charset="-78"/>
                        </a:rPr>
                        <a:t>25391</a:t>
                      </a:r>
                      <a:endParaRPr lang="en-US" sz="1800" b="1">
                        <a:effectLst/>
                        <a:latin typeface="Calibri" panose="020F0502020204030204" pitchFamily="34" charset="0"/>
                        <a:ea typeface="Calibri" panose="020F0502020204030204" pitchFamily="34" charset="0"/>
                        <a:cs typeface="B Nazanin" panose="00000400000000000000" pitchFamily="2" charset="-7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fa-IR" sz="1400" b="1" dirty="0">
                          <a:effectLst/>
                          <a:latin typeface="Calibri" panose="020F0502020204030204" pitchFamily="34" charset="0"/>
                          <a:ea typeface="Times New Roman" panose="02020603050405020304" pitchFamily="18" charset="0"/>
                          <a:cs typeface="B Nazanin" panose="00000400000000000000" pitchFamily="2" charset="-78"/>
                        </a:rPr>
                        <a:t>رتبه کشوري (بدون سهميه) بين</a:t>
                      </a:r>
                      <a:r>
                        <a:rPr lang="fa-IR" sz="1400" b="1" dirty="0">
                          <a:solidFill>
                            <a:srgbClr val="FF0000"/>
                          </a:solidFill>
                          <a:effectLst/>
                          <a:latin typeface="Calibri" panose="020F0502020204030204" pitchFamily="34" charset="0"/>
                          <a:ea typeface="Times New Roman" panose="02020603050405020304" pitchFamily="18" charset="0"/>
                          <a:cs typeface="B Nazanin" panose="00000400000000000000" pitchFamily="2" charset="-78"/>
                        </a:rPr>
                        <a:t>167868</a:t>
                      </a:r>
                      <a:r>
                        <a:rPr lang="fa-IR" sz="1400" b="1" dirty="0">
                          <a:effectLst/>
                          <a:latin typeface="Calibri" panose="020F0502020204030204" pitchFamily="34" charset="0"/>
                          <a:ea typeface="Times New Roman" panose="02020603050405020304" pitchFamily="18" charset="0"/>
                          <a:cs typeface="B Nazanin" panose="00000400000000000000" pitchFamily="2" charset="-78"/>
                        </a:rPr>
                        <a:t> نفر</a:t>
                      </a:r>
                      <a:endParaRPr lang="en-US" sz="1800" b="1" dirty="0">
                        <a:effectLst/>
                        <a:latin typeface="Calibri" panose="020F0502020204030204" pitchFamily="34" charset="0"/>
                        <a:ea typeface="Calibri" panose="020F0502020204030204" pitchFamily="34" charset="0"/>
                        <a:cs typeface="B Nazanin" panose="00000400000000000000" pitchFamily="2" charset="-7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en-US" sz="1000" b="1" dirty="0">
                          <a:solidFill>
                            <a:srgbClr val="FFFFFF"/>
                          </a:solidFill>
                          <a:effectLst/>
                          <a:latin typeface="Tahoma" panose="020B0604030504040204" pitchFamily="34" charset="0"/>
                          <a:ea typeface="Times New Roman" panose="02020603050405020304" pitchFamily="18" charset="0"/>
                          <a:cs typeface="B Nazanin" panose="00000400000000000000" pitchFamily="2" charset="-78"/>
                        </a:rPr>
                        <a:t>3</a:t>
                      </a:r>
                      <a:endParaRPr lang="en-US" sz="1100" b="1" dirty="0">
                        <a:effectLst/>
                        <a:latin typeface="Calibri" panose="020F0502020204030204" pitchFamily="34" charset="0"/>
                        <a:ea typeface="Calibri" panose="020F0502020204030204" pitchFamily="34" charset="0"/>
                        <a:cs typeface="B Nazanin" panose="00000400000000000000" pitchFamily="2" charset="-7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9446E"/>
                    </a:solidFill>
                  </a:tcPr>
                </a:tc>
              </a:tr>
              <a:tr h="319673">
                <a:tc>
                  <a:txBody>
                    <a:bodyPr/>
                    <a:lstStyle/>
                    <a:p>
                      <a:pPr algn="ctr" rtl="1">
                        <a:lnSpc>
                          <a:spcPct val="107000"/>
                        </a:lnSpc>
                        <a:spcAft>
                          <a:spcPts val="0"/>
                        </a:spcAft>
                      </a:pPr>
                      <a:r>
                        <a:rPr lang="en-US" sz="1400" b="1">
                          <a:effectLst/>
                          <a:latin typeface="Tahoma" panose="020B0604030504040204" pitchFamily="34" charset="0"/>
                          <a:ea typeface="Times New Roman" panose="02020603050405020304" pitchFamily="18" charset="0"/>
                          <a:cs typeface="B Nazanin" panose="00000400000000000000" pitchFamily="2" charset="-78"/>
                        </a:rPr>
                        <a:t>---</a:t>
                      </a:r>
                      <a:endParaRPr lang="en-US" sz="1800" b="1">
                        <a:effectLst/>
                        <a:latin typeface="Calibri" panose="020F0502020204030204" pitchFamily="34" charset="0"/>
                        <a:ea typeface="Calibri" panose="020F0502020204030204" pitchFamily="34" charset="0"/>
                        <a:cs typeface="B Nazanin" panose="00000400000000000000" pitchFamily="2" charset="-7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en-US" sz="1400" b="1">
                          <a:effectLst/>
                          <a:latin typeface="Tahoma" panose="020B0604030504040204" pitchFamily="34" charset="0"/>
                          <a:ea typeface="Times New Roman" panose="02020603050405020304" pitchFamily="18" charset="0"/>
                          <a:cs typeface="B Nazanin" panose="00000400000000000000" pitchFamily="2" charset="-78"/>
                        </a:rPr>
                        <a:t>---</a:t>
                      </a:r>
                      <a:endParaRPr lang="en-US" sz="1800" b="1">
                        <a:effectLst/>
                        <a:latin typeface="Calibri" panose="020F0502020204030204" pitchFamily="34" charset="0"/>
                        <a:ea typeface="Calibri" panose="020F0502020204030204" pitchFamily="34" charset="0"/>
                        <a:cs typeface="B Nazanin" panose="00000400000000000000" pitchFamily="2" charset="-7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en-US" sz="1400" b="1">
                          <a:effectLst/>
                          <a:latin typeface="Tahoma" panose="020B0604030504040204" pitchFamily="34" charset="0"/>
                          <a:ea typeface="Times New Roman" panose="02020603050405020304" pitchFamily="18" charset="0"/>
                          <a:cs typeface="B Nazanin" panose="00000400000000000000" pitchFamily="2" charset="-78"/>
                        </a:rPr>
                        <a:t>6942</a:t>
                      </a:r>
                      <a:endParaRPr lang="en-US" sz="1800" b="1">
                        <a:effectLst/>
                        <a:latin typeface="Calibri" panose="020F0502020204030204" pitchFamily="34" charset="0"/>
                        <a:ea typeface="Calibri" panose="020F0502020204030204" pitchFamily="34" charset="0"/>
                        <a:cs typeface="B Nazanin" panose="00000400000000000000" pitchFamily="2" charset="-7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en-US" sz="1400" b="1" dirty="0">
                          <a:effectLst/>
                          <a:latin typeface="Tahoma" panose="020B0604030504040204" pitchFamily="34" charset="0"/>
                          <a:ea typeface="Times New Roman" panose="02020603050405020304" pitchFamily="18" charset="0"/>
                          <a:cs typeface="B Nazanin" panose="00000400000000000000" pitchFamily="2" charset="-78"/>
                        </a:rPr>
                        <a:t>6861</a:t>
                      </a:r>
                      <a:endParaRPr lang="en-US" sz="1800" b="1" dirty="0">
                        <a:effectLst/>
                        <a:latin typeface="Calibri" panose="020F0502020204030204" pitchFamily="34" charset="0"/>
                        <a:ea typeface="Calibri" panose="020F0502020204030204" pitchFamily="34" charset="0"/>
                        <a:cs typeface="B Nazanin" panose="00000400000000000000" pitchFamily="2" charset="-7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en-US" sz="1400" b="1" dirty="0">
                          <a:solidFill>
                            <a:srgbClr val="FF0000"/>
                          </a:solidFill>
                          <a:effectLst/>
                          <a:latin typeface="Tahoma" panose="020B0604030504040204" pitchFamily="34" charset="0"/>
                          <a:ea typeface="Times New Roman" panose="02020603050405020304" pitchFamily="18" charset="0"/>
                          <a:cs typeface="B Nazanin" panose="00000400000000000000" pitchFamily="2" charset="-78"/>
                        </a:rPr>
                        <a:t>6815</a:t>
                      </a:r>
                      <a:endParaRPr lang="en-US" sz="1800" b="1" dirty="0">
                        <a:solidFill>
                          <a:srgbClr val="FF0000"/>
                        </a:solidFill>
                        <a:effectLst/>
                        <a:latin typeface="Calibri" panose="020F0502020204030204" pitchFamily="34" charset="0"/>
                        <a:ea typeface="Calibri" panose="020F0502020204030204" pitchFamily="34" charset="0"/>
                        <a:cs typeface="B Nazanin" panose="00000400000000000000" pitchFamily="2" charset="-7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fa-IR" sz="1400" b="1" dirty="0">
                          <a:effectLst/>
                          <a:latin typeface="Calibri" panose="020F0502020204030204" pitchFamily="34" charset="0"/>
                          <a:ea typeface="Times New Roman" panose="02020603050405020304" pitchFamily="18" charset="0"/>
                          <a:cs typeface="B Nazanin" panose="00000400000000000000" pitchFamily="2" charset="-78"/>
                        </a:rPr>
                        <a:t>نمره کل نهايي</a:t>
                      </a:r>
                      <a:endParaRPr lang="en-US" sz="1800" b="1" dirty="0">
                        <a:effectLst/>
                        <a:latin typeface="Calibri" panose="020F0502020204030204" pitchFamily="34" charset="0"/>
                        <a:ea typeface="Calibri" panose="020F0502020204030204" pitchFamily="34" charset="0"/>
                        <a:cs typeface="B Nazanin" panose="00000400000000000000" pitchFamily="2" charset="-7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en-US" sz="1000" b="1" dirty="0">
                          <a:solidFill>
                            <a:srgbClr val="FFFFFF"/>
                          </a:solidFill>
                          <a:effectLst/>
                          <a:latin typeface="Tahoma" panose="020B0604030504040204" pitchFamily="34" charset="0"/>
                          <a:ea typeface="Times New Roman" panose="02020603050405020304" pitchFamily="18" charset="0"/>
                          <a:cs typeface="B Nazanin" panose="00000400000000000000" pitchFamily="2" charset="-78"/>
                        </a:rPr>
                        <a:t>4</a:t>
                      </a:r>
                      <a:endParaRPr lang="en-US" sz="1100" b="1" dirty="0">
                        <a:effectLst/>
                        <a:latin typeface="Calibri" panose="020F0502020204030204" pitchFamily="34" charset="0"/>
                        <a:ea typeface="Calibri" panose="020F0502020204030204" pitchFamily="34" charset="0"/>
                        <a:cs typeface="B Nazanin" panose="00000400000000000000" pitchFamily="2" charset="-7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9446E"/>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001348521"/>
              </p:ext>
            </p:extLst>
          </p:nvPr>
        </p:nvGraphicFramePr>
        <p:xfrm>
          <a:off x="272480" y="5179993"/>
          <a:ext cx="9361040" cy="1152128"/>
        </p:xfrm>
        <a:graphic>
          <a:graphicData uri="http://schemas.openxmlformats.org/drawingml/2006/table">
            <a:tbl>
              <a:tblPr firstRow="1" firstCol="1" bandRow="1"/>
              <a:tblGrid>
                <a:gridCol w="2340260"/>
                <a:gridCol w="3931638"/>
                <a:gridCol w="1216935"/>
                <a:gridCol w="1872207"/>
              </a:tblGrid>
              <a:tr h="576064">
                <a:tc>
                  <a:txBody>
                    <a:bodyPr/>
                    <a:lstStyle/>
                    <a:p>
                      <a:pPr algn="ctr" rtl="1">
                        <a:lnSpc>
                          <a:spcPct val="107000"/>
                        </a:lnSpc>
                        <a:spcAft>
                          <a:spcPts val="0"/>
                        </a:spcAft>
                      </a:pPr>
                      <a:r>
                        <a:rPr lang="fa-IR" sz="1000" b="1" dirty="0">
                          <a:solidFill>
                            <a:srgbClr val="FFFFFF"/>
                          </a:solidFill>
                          <a:effectLst/>
                          <a:latin typeface="Calibri" panose="020F0502020204030204" pitchFamily="34" charset="0"/>
                          <a:ea typeface="Times New Roman" panose="02020603050405020304" pitchFamily="18" charset="0"/>
                          <a:cs typeface="Tahoma" panose="020B0604030504040204" pitchFamily="34" charset="0"/>
                        </a:rPr>
                        <a:t>رتبه کشوري (بدون اعمال سهميه)</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9446E"/>
                    </a:solidFill>
                  </a:tcPr>
                </a:tc>
                <a:tc>
                  <a:txBody>
                    <a:bodyPr/>
                    <a:lstStyle/>
                    <a:p>
                      <a:pPr algn="ctr" rtl="1">
                        <a:lnSpc>
                          <a:spcPct val="107000"/>
                        </a:lnSpc>
                        <a:spcAft>
                          <a:spcPts val="0"/>
                        </a:spcAft>
                      </a:pPr>
                      <a:r>
                        <a:rPr lang="fa-IR" sz="1000" b="1">
                          <a:solidFill>
                            <a:srgbClr val="FFFFFF"/>
                          </a:solidFill>
                          <a:effectLst/>
                          <a:latin typeface="Calibri" panose="020F0502020204030204" pitchFamily="34" charset="0"/>
                          <a:ea typeface="Times New Roman" panose="02020603050405020304" pitchFamily="18" charset="0"/>
                          <a:cs typeface="Tahoma" panose="020B0604030504040204" pitchFamily="34" charset="0"/>
                        </a:rPr>
                        <a:t>آخرين رتبه مجاز در سهميه ( دوره هاي روزانه ونوبت دوم )</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9446E"/>
                    </a:solidFill>
                  </a:tcPr>
                </a:tc>
                <a:tc>
                  <a:txBody>
                    <a:bodyPr/>
                    <a:lstStyle/>
                    <a:p>
                      <a:pPr algn="ctr" rtl="1">
                        <a:lnSpc>
                          <a:spcPct val="107000"/>
                        </a:lnSpc>
                        <a:spcAft>
                          <a:spcPts val="0"/>
                        </a:spcAft>
                      </a:pPr>
                      <a:r>
                        <a:rPr lang="fa-IR" sz="1000" b="1">
                          <a:solidFill>
                            <a:srgbClr val="FFFFFF"/>
                          </a:solidFill>
                          <a:effectLst/>
                          <a:latin typeface="Calibri" panose="020F0502020204030204" pitchFamily="34" charset="0"/>
                          <a:ea typeface="Times New Roman" panose="02020603050405020304" pitchFamily="18" charset="0"/>
                          <a:cs typeface="Tahoma" panose="020B0604030504040204" pitchFamily="34" charset="0"/>
                        </a:rPr>
                        <a:t>رتبه کل در سهميه</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9446E"/>
                    </a:solidFill>
                  </a:tcPr>
                </a:tc>
                <a:tc>
                  <a:txBody>
                    <a:bodyPr/>
                    <a:lstStyle/>
                    <a:p>
                      <a:pPr algn="ctr" rtl="1">
                        <a:lnSpc>
                          <a:spcPct val="107000"/>
                        </a:lnSpc>
                        <a:spcAft>
                          <a:spcPts val="0"/>
                        </a:spcAft>
                      </a:pPr>
                      <a:r>
                        <a:rPr lang="fa-IR" sz="1000" b="1" dirty="0">
                          <a:solidFill>
                            <a:srgbClr val="FFFFFF"/>
                          </a:solidFill>
                          <a:effectLst/>
                          <a:latin typeface="Calibri" panose="020F0502020204030204" pitchFamily="34" charset="0"/>
                          <a:ea typeface="Times New Roman" panose="02020603050405020304" pitchFamily="18" charset="0"/>
                          <a:cs typeface="Tahoma" panose="020B0604030504040204" pitchFamily="34" charset="0"/>
                        </a:rPr>
                        <a:t>ماکزيمم نمره کل زير گروه ها</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9446E"/>
                    </a:solidFill>
                  </a:tcPr>
                </a:tc>
              </a:tr>
              <a:tr h="576064">
                <a:tc>
                  <a:txBody>
                    <a:bodyPr/>
                    <a:lstStyle/>
                    <a:p>
                      <a:pPr algn="ctr" rtl="1">
                        <a:lnSpc>
                          <a:spcPct val="107000"/>
                        </a:lnSpc>
                        <a:spcAft>
                          <a:spcPts val="0"/>
                        </a:spcAft>
                      </a:pPr>
                      <a:r>
                        <a:rPr lang="en-US" sz="2000" b="1">
                          <a:effectLst/>
                          <a:latin typeface="Tahoma" panose="020B0604030504040204" pitchFamily="34" charset="0"/>
                          <a:ea typeface="Times New Roman" panose="02020603050405020304" pitchFamily="18" charset="0"/>
                          <a:cs typeface="Arial" panose="020B0604020202020204" pitchFamily="34" charset="0"/>
                        </a:rPr>
                        <a:t>23941</a:t>
                      </a:r>
                      <a:endParaRPr lang="en-US" sz="2800" b="1">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en-US" sz="2000" b="1">
                          <a:effectLst/>
                          <a:latin typeface="Tahoma" panose="020B0604030504040204" pitchFamily="34" charset="0"/>
                          <a:ea typeface="Times New Roman" panose="02020603050405020304" pitchFamily="18" charset="0"/>
                          <a:cs typeface="Arial" panose="020B0604020202020204" pitchFamily="34" charset="0"/>
                        </a:rPr>
                        <a:t>56299</a:t>
                      </a:r>
                      <a:endParaRPr lang="en-US" sz="2800" b="1">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en-US" sz="2000" b="1">
                          <a:effectLst/>
                          <a:latin typeface="Tahoma" panose="020B0604030504040204" pitchFamily="34" charset="0"/>
                          <a:ea typeface="Times New Roman" panose="02020603050405020304" pitchFamily="18" charset="0"/>
                          <a:cs typeface="Arial" panose="020B0604020202020204" pitchFamily="34" charset="0"/>
                        </a:rPr>
                        <a:t>8975</a:t>
                      </a:r>
                      <a:endParaRPr lang="en-US" sz="2800" b="1">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en-US" sz="2000" b="1" dirty="0">
                          <a:effectLst/>
                          <a:latin typeface="Tahoma" panose="020B0604030504040204" pitchFamily="34" charset="0"/>
                          <a:ea typeface="Times New Roman" panose="02020603050405020304" pitchFamily="18" charset="0"/>
                          <a:cs typeface="Arial" panose="020B0604020202020204" pitchFamily="34" charset="0"/>
                        </a:rPr>
                        <a:t>6942</a:t>
                      </a:r>
                      <a:endParaRPr lang="en-US" sz="2800" b="1"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Down Arrow 8"/>
          <p:cNvSpPr/>
          <p:nvPr/>
        </p:nvSpPr>
        <p:spPr>
          <a:xfrm>
            <a:off x="4413123" y="2853467"/>
            <a:ext cx="288032" cy="360040"/>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Right Arrow 10"/>
          <p:cNvSpPr/>
          <p:nvPr/>
        </p:nvSpPr>
        <p:spPr>
          <a:xfrm>
            <a:off x="5097016" y="3717032"/>
            <a:ext cx="648072" cy="36004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 name="TextBox 3"/>
          <p:cNvSpPr txBox="1"/>
          <p:nvPr/>
        </p:nvSpPr>
        <p:spPr>
          <a:xfrm>
            <a:off x="1352600" y="188640"/>
            <a:ext cx="701657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fa-IR" dirty="0" smtClean="0"/>
              <a:t>نمونه کارنامه سال 1395</a:t>
            </a:r>
            <a:endParaRPr lang="fa-IR" dirty="0"/>
          </a:p>
        </p:txBody>
      </p:sp>
    </p:spTree>
    <p:extLst>
      <p:ext uri="{BB962C8B-B14F-4D97-AF65-F5344CB8AC3E}">
        <p14:creationId xmlns:p14="http://schemas.microsoft.com/office/powerpoint/2010/main" val="2440547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2" presetClass="entr" presetSubtype="4"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AB62412-A5EB-4B92-A1C1-00EDDA8F09FB}" type="slidenum">
              <a:rPr lang="fa-IR" smtClean="0"/>
              <a:pPr>
                <a:defRPr/>
              </a:pPr>
              <a:t>15</a:t>
            </a:fld>
            <a:endParaRPr lang="fa-IR"/>
          </a:p>
        </p:txBody>
      </p:sp>
      <p:pic>
        <p:nvPicPr>
          <p:cNvPr id="3" name="Picture 2"/>
          <p:cNvPicPr>
            <a:picLocks noChangeAspect="1"/>
          </p:cNvPicPr>
          <p:nvPr/>
        </p:nvPicPr>
        <p:blipFill>
          <a:blip r:embed="rId2"/>
          <a:stretch>
            <a:fillRect/>
          </a:stretch>
        </p:blipFill>
        <p:spPr>
          <a:xfrm>
            <a:off x="158496" y="116632"/>
            <a:ext cx="9586144" cy="2438095"/>
          </a:xfrm>
          <a:prstGeom prst="rect">
            <a:avLst/>
          </a:prstGeom>
        </p:spPr>
      </p:pic>
      <p:pic>
        <p:nvPicPr>
          <p:cNvPr id="4" name="Picture 3"/>
          <p:cNvPicPr>
            <a:picLocks noChangeAspect="1"/>
          </p:cNvPicPr>
          <p:nvPr/>
        </p:nvPicPr>
        <p:blipFill>
          <a:blip r:embed="rId3"/>
          <a:stretch>
            <a:fillRect/>
          </a:stretch>
        </p:blipFill>
        <p:spPr>
          <a:xfrm>
            <a:off x="5035409" y="2823044"/>
            <a:ext cx="4747868" cy="3390476"/>
          </a:xfrm>
          <a:prstGeom prst="rect">
            <a:avLst/>
          </a:prstGeom>
          <a:ln w="38100">
            <a:solidFill>
              <a:srgbClr val="FF0000"/>
            </a:solidFill>
          </a:ln>
        </p:spPr>
      </p:pic>
      <p:pic>
        <p:nvPicPr>
          <p:cNvPr id="5" name="Picture 4"/>
          <p:cNvPicPr>
            <a:picLocks noChangeAspect="1"/>
          </p:cNvPicPr>
          <p:nvPr/>
        </p:nvPicPr>
        <p:blipFill>
          <a:blip r:embed="rId4"/>
          <a:stretch>
            <a:fillRect/>
          </a:stretch>
        </p:blipFill>
        <p:spPr>
          <a:xfrm>
            <a:off x="100970" y="2823045"/>
            <a:ext cx="4857395" cy="3387255"/>
          </a:xfrm>
          <a:prstGeom prst="rect">
            <a:avLst/>
          </a:prstGeom>
          <a:ln w="38100">
            <a:solidFill>
              <a:srgbClr val="4229FB"/>
            </a:solidFill>
          </a:ln>
        </p:spPr>
      </p:pic>
      <p:cxnSp>
        <p:nvCxnSpPr>
          <p:cNvPr id="7" name="Straight Connector 6"/>
          <p:cNvCxnSpPr/>
          <p:nvPr/>
        </p:nvCxnSpPr>
        <p:spPr>
          <a:xfrm flipH="1">
            <a:off x="5313040" y="5013176"/>
            <a:ext cx="43204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488504" y="6021288"/>
            <a:ext cx="4320480" cy="0"/>
          </a:xfrm>
          <a:prstGeom prst="line">
            <a:avLst/>
          </a:prstGeom>
          <a:ln w="38100">
            <a:solidFill>
              <a:srgbClr val="4229F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128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AB62412-A5EB-4B92-A1C1-00EDDA8F09FB}" type="slidenum">
              <a:rPr lang="fa-IR" smtClean="0"/>
              <a:pPr>
                <a:defRPr/>
              </a:pPr>
              <a:t>16</a:t>
            </a:fld>
            <a:endParaRPr lang="fa-IR"/>
          </a:p>
        </p:txBody>
      </p:sp>
      <p:pic>
        <p:nvPicPr>
          <p:cNvPr id="5" name="Picture 4"/>
          <p:cNvPicPr>
            <a:picLocks noChangeAspect="1"/>
          </p:cNvPicPr>
          <p:nvPr/>
        </p:nvPicPr>
        <p:blipFill>
          <a:blip r:embed="rId2"/>
          <a:stretch>
            <a:fillRect/>
          </a:stretch>
        </p:blipFill>
        <p:spPr>
          <a:xfrm>
            <a:off x="145021" y="2652169"/>
            <a:ext cx="9577065" cy="1873175"/>
          </a:xfrm>
          <a:prstGeom prst="rect">
            <a:avLst/>
          </a:prstGeom>
          <a:ln w="38100">
            <a:solidFill>
              <a:srgbClr val="4229FB"/>
            </a:solidFill>
          </a:ln>
        </p:spPr>
      </p:pic>
      <p:pic>
        <p:nvPicPr>
          <p:cNvPr id="7" name="Picture 6"/>
          <p:cNvPicPr>
            <a:picLocks noChangeAspect="1"/>
          </p:cNvPicPr>
          <p:nvPr/>
        </p:nvPicPr>
        <p:blipFill>
          <a:blip r:embed="rId3"/>
          <a:stretch>
            <a:fillRect/>
          </a:stretch>
        </p:blipFill>
        <p:spPr>
          <a:xfrm>
            <a:off x="158496" y="4663483"/>
            <a:ext cx="9563590" cy="1861861"/>
          </a:xfrm>
          <a:prstGeom prst="rect">
            <a:avLst/>
          </a:prstGeom>
          <a:ln w="38100">
            <a:solidFill>
              <a:srgbClr val="FF6600"/>
            </a:solidFill>
          </a:ln>
        </p:spPr>
      </p:pic>
      <p:pic>
        <p:nvPicPr>
          <p:cNvPr id="4" name="Picture 3"/>
          <p:cNvPicPr>
            <a:picLocks noChangeAspect="1"/>
          </p:cNvPicPr>
          <p:nvPr/>
        </p:nvPicPr>
        <p:blipFill>
          <a:blip r:embed="rId4"/>
          <a:stretch>
            <a:fillRect/>
          </a:stretch>
        </p:blipFill>
        <p:spPr>
          <a:xfrm>
            <a:off x="172485" y="476672"/>
            <a:ext cx="9549601" cy="1609725"/>
          </a:xfrm>
          <a:prstGeom prst="rect">
            <a:avLst/>
          </a:prstGeom>
          <a:ln w="38100">
            <a:solidFill>
              <a:srgbClr val="FFFF00"/>
            </a:solidFill>
          </a:ln>
        </p:spPr>
      </p:pic>
    </p:spTree>
    <p:extLst>
      <p:ext uri="{BB962C8B-B14F-4D97-AF65-F5344CB8AC3E}">
        <p14:creationId xmlns:p14="http://schemas.microsoft.com/office/powerpoint/2010/main" val="135463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AB62412-A5EB-4B92-A1C1-00EDDA8F09FB}" type="slidenum">
              <a:rPr lang="fa-IR" smtClean="0"/>
              <a:pPr>
                <a:defRPr/>
              </a:pPr>
              <a:t>17</a:t>
            </a:fld>
            <a:endParaRPr lang="fa-IR"/>
          </a:p>
        </p:txBody>
      </p:sp>
      <p:pic>
        <p:nvPicPr>
          <p:cNvPr id="4" name="Picture 3"/>
          <p:cNvPicPr>
            <a:picLocks noChangeAspect="1"/>
          </p:cNvPicPr>
          <p:nvPr/>
        </p:nvPicPr>
        <p:blipFill>
          <a:blip r:embed="rId2"/>
          <a:stretch>
            <a:fillRect/>
          </a:stretch>
        </p:blipFill>
        <p:spPr>
          <a:xfrm>
            <a:off x="488504" y="3145600"/>
            <a:ext cx="8761905" cy="1390476"/>
          </a:xfrm>
          <a:prstGeom prst="rect">
            <a:avLst/>
          </a:prstGeom>
          <a:ln w="57150">
            <a:solidFill>
              <a:srgbClr val="008000"/>
            </a:solidFill>
          </a:ln>
        </p:spPr>
      </p:pic>
      <p:pic>
        <p:nvPicPr>
          <p:cNvPr id="6" name="Picture 5"/>
          <p:cNvPicPr>
            <a:picLocks noChangeAspect="1"/>
          </p:cNvPicPr>
          <p:nvPr/>
        </p:nvPicPr>
        <p:blipFill>
          <a:blip r:embed="rId3"/>
          <a:stretch>
            <a:fillRect/>
          </a:stretch>
        </p:blipFill>
        <p:spPr>
          <a:xfrm>
            <a:off x="344488" y="188640"/>
            <a:ext cx="9066212" cy="2554560"/>
          </a:xfrm>
          <a:prstGeom prst="rect">
            <a:avLst/>
          </a:prstGeom>
        </p:spPr>
      </p:pic>
      <p:pic>
        <p:nvPicPr>
          <p:cNvPr id="7" name="Picture 6"/>
          <p:cNvPicPr>
            <a:picLocks noChangeAspect="1"/>
          </p:cNvPicPr>
          <p:nvPr/>
        </p:nvPicPr>
        <p:blipFill>
          <a:blip r:embed="rId4"/>
          <a:stretch>
            <a:fillRect/>
          </a:stretch>
        </p:blipFill>
        <p:spPr>
          <a:xfrm>
            <a:off x="344487" y="4915938"/>
            <a:ext cx="9289033" cy="1400175"/>
          </a:xfrm>
          <a:prstGeom prst="rect">
            <a:avLst/>
          </a:prstGeom>
        </p:spPr>
      </p:pic>
    </p:spTree>
    <p:extLst>
      <p:ext uri="{BB962C8B-B14F-4D97-AF65-F5344CB8AC3E}">
        <p14:creationId xmlns:p14="http://schemas.microsoft.com/office/powerpoint/2010/main" val="332877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AB62412-A5EB-4B92-A1C1-00EDDA8F09FB}" type="slidenum">
              <a:rPr lang="fa-IR" smtClean="0"/>
              <a:pPr>
                <a:defRPr/>
              </a:pPr>
              <a:t>18</a:t>
            </a:fld>
            <a:endParaRPr lang="fa-IR"/>
          </a:p>
        </p:txBody>
      </p:sp>
      <p:graphicFrame>
        <p:nvGraphicFramePr>
          <p:cNvPr id="3" name="Diagram 2"/>
          <p:cNvGraphicFramePr/>
          <p:nvPr>
            <p:extLst>
              <p:ext uri="{D42A27DB-BD31-4B8C-83A1-F6EECF244321}">
                <p14:modId xmlns:p14="http://schemas.microsoft.com/office/powerpoint/2010/main" val="3543418465"/>
              </p:ext>
            </p:extLst>
          </p:nvPr>
        </p:nvGraphicFramePr>
        <p:xfrm>
          <a:off x="344488" y="188640"/>
          <a:ext cx="9073008" cy="6408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109983"/>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62101" y="633752"/>
            <a:ext cx="8568952" cy="5544616"/>
          </a:xfrm>
          <a:pattFill prst="pct10">
            <a:fgClr>
              <a:schemeClr val="accent4">
                <a:lumMod val="60000"/>
                <a:lumOff val="40000"/>
              </a:schemeClr>
            </a:fgClr>
            <a:bgClr>
              <a:schemeClr val="bg1"/>
            </a:bgClr>
          </a:patt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noAutofit/>
            <a:scene3d>
              <a:camera prst="orthographicFront"/>
              <a:lightRig rig="threePt" dir="t"/>
            </a:scene3d>
            <a:sp3d extrusionH="57150">
              <a:bevelT w="69850" h="69850" prst="divot"/>
            </a:sp3d>
          </a:bodyPr>
          <a:lstStyle/>
          <a:p>
            <a:pPr algn="ctr">
              <a:lnSpc>
                <a:spcPct val="150000"/>
              </a:lnSpc>
            </a:pPr>
            <a:r>
              <a:rPr lang="fa-IR" sz="11500" dirty="0" smtClean="0">
                <a:ln w="38100">
                  <a:solidFill>
                    <a:srgbClr val="FFC000"/>
                  </a:solidFill>
                </a:ln>
                <a:solidFill>
                  <a:srgbClr val="4229FB"/>
                </a:solidFill>
                <a:cs typeface="B Titr" panose="00000700000000000000" pitchFamily="2" charset="-78"/>
              </a:rPr>
              <a:t>مراحل اجرایی انتخاب رشته </a:t>
            </a:r>
            <a:endParaRPr lang="fa-IR" sz="11500" dirty="0">
              <a:ln w="38100">
                <a:solidFill>
                  <a:srgbClr val="FFC000"/>
                </a:solidFill>
              </a:ln>
              <a:solidFill>
                <a:srgbClr val="4229FB"/>
              </a:solidFill>
              <a:cs typeface="B Titr" panose="00000700000000000000" pitchFamily="2" charset="-78"/>
            </a:endParaRPr>
          </a:p>
        </p:txBody>
      </p:sp>
      <p:sp>
        <p:nvSpPr>
          <p:cNvPr id="2" name="Slide Number Placeholder 1"/>
          <p:cNvSpPr>
            <a:spLocks noGrp="1"/>
          </p:cNvSpPr>
          <p:nvPr>
            <p:ph type="sldNum" sz="quarter" idx="12"/>
          </p:nvPr>
        </p:nvSpPr>
        <p:spPr/>
        <p:txBody>
          <a:bodyPr/>
          <a:lstStyle/>
          <a:p>
            <a:pPr>
              <a:defRPr/>
            </a:pPr>
            <a:fld id="{BAB62412-A5EB-4B92-A1C1-00EDDA8F09FB}" type="slidenum">
              <a:rPr lang="fa-IR" smtClean="0"/>
              <a:pPr>
                <a:defRPr/>
              </a:pPr>
              <a:t>19</a:t>
            </a:fld>
            <a:endParaRPr lang="fa-IR"/>
          </a:p>
        </p:txBody>
      </p:sp>
    </p:spTree>
    <p:extLst>
      <p:ext uri="{BB962C8B-B14F-4D97-AF65-F5344CB8AC3E}">
        <p14:creationId xmlns:p14="http://schemas.microsoft.com/office/powerpoint/2010/main" val="1760010025"/>
      </p:ext>
    </p:extLst>
  </p:cSld>
  <p:clrMapOvr>
    <a:masterClrMapping/>
  </p:clrMapOvr>
  <p:transition spd="med">
    <p:pull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8" name="Rectangle 6"/>
          <p:cNvSpPr>
            <a:spLocks noGrp="1" noChangeArrowheads="1"/>
          </p:cNvSpPr>
          <p:nvPr>
            <p:ph type="body" sz="half" idx="2"/>
          </p:nvPr>
        </p:nvSpPr>
        <p:spPr>
          <a:xfrm>
            <a:off x="416496" y="260648"/>
            <a:ext cx="9217024" cy="6120680"/>
          </a:xfrm>
          <a:blipFill dpi="0" rotWithShape="1">
            <a:blip r:embed="rId2">
              <a:extLst>
                <a:ext uri="{28A0092B-C50C-407E-A947-70E740481C1C}">
                  <a14:useLocalDpi xmlns:a14="http://schemas.microsoft.com/office/drawing/2010/main" val="0"/>
                </a:ext>
              </a:extLst>
            </a:blip>
            <a:srcRect/>
            <a:stretch>
              <a:fillRect/>
            </a:stretch>
          </a:blipFill>
        </p:spPr>
        <p:style>
          <a:lnRef idx="1">
            <a:schemeClr val="accent5"/>
          </a:lnRef>
          <a:fillRef idx="3">
            <a:schemeClr val="accent5"/>
          </a:fillRef>
          <a:effectRef idx="2">
            <a:schemeClr val="accent5"/>
          </a:effectRef>
          <a:fontRef idx="minor">
            <a:schemeClr val="lt1"/>
          </a:fontRef>
        </p:style>
        <p:txBody>
          <a:bodyPr>
            <a:normAutofit fontScale="92500" lnSpcReduction="20000"/>
          </a:bodyPr>
          <a:lstStyle/>
          <a:p>
            <a:pPr algn="ctr" eaLnBrk="1" hangingPunct="1">
              <a:buFont typeface="Wingdings 2" pitchFamily="18" charset="2"/>
              <a:buNone/>
            </a:pPr>
            <a:endParaRPr lang="fa-IR" sz="2000" dirty="0" smtClean="0">
              <a:ln w="19050">
                <a:solidFill>
                  <a:srgbClr val="FFFF00"/>
                </a:solidFill>
              </a:ln>
              <a:solidFill>
                <a:srgbClr val="C00000"/>
              </a:solidFill>
              <a:cs typeface="B Titr" pitchFamily="2" charset="-78"/>
            </a:endParaRPr>
          </a:p>
          <a:p>
            <a:pPr algn="ctr" eaLnBrk="1" hangingPunct="1">
              <a:buNone/>
            </a:pPr>
            <a:r>
              <a:rPr lang="fa-IR" sz="4000" dirty="0" smtClean="0">
                <a:ln w="38100">
                  <a:solidFill>
                    <a:srgbClr val="4229FB"/>
                  </a:solidFill>
                </a:ln>
                <a:solidFill>
                  <a:schemeClr val="bg1"/>
                </a:solidFill>
                <a:cs typeface="B Titr" pitchFamily="2" charset="-78"/>
              </a:rPr>
              <a:t>راهنمای </a:t>
            </a:r>
            <a:r>
              <a:rPr lang="fa-IR" sz="4000" dirty="0">
                <a:ln w="38100">
                  <a:solidFill>
                    <a:srgbClr val="4229FB"/>
                  </a:solidFill>
                </a:ln>
                <a:solidFill>
                  <a:schemeClr val="bg1"/>
                </a:solidFill>
                <a:cs typeface="B Titr" pitchFamily="2" charset="-78"/>
              </a:rPr>
              <a:t>گام به گام انتخاب رشته</a:t>
            </a:r>
          </a:p>
          <a:p>
            <a:pPr algn="ctr" eaLnBrk="1" hangingPunct="1">
              <a:buFont typeface="Wingdings 2" pitchFamily="18" charset="2"/>
              <a:buNone/>
            </a:pPr>
            <a:r>
              <a:rPr lang="fa-IR" sz="19900" dirty="0" smtClean="0">
                <a:ln w="57150">
                  <a:solidFill>
                    <a:srgbClr val="FFFF00"/>
                  </a:solidFill>
                </a:ln>
                <a:solidFill>
                  <a:srgbClr val="C00000"/>
                </a:solidFill>
                <a:cs typeface="B Titr" pitchFamily="2" charset="-78"/>
              </a:rPr>
              <a:t>دانشگاه</a:t>
            </a:r>
          </a:p>
          <a:p>
            <a:pPr algn="ctr" eaLnBrk="1" hangingPunct="1">
              <a:buFont typeface="Wingdings 2" pitchFamily="18" charset="2"/>
              <a:buNone/>
            </a:pPr>
            <a:endParaRPr lang="fa-IR" sz="2400" dirty="0" smtClean="0">
              <a:ln w="19050">
                <a:solidFill>
                  <a:srgbClr val="FFFF00"/>
                </a:solidFill>
              </a:ln>
              <a:solidFill>
                <a:srgbClr val="C00000"/>
              </a:solidFill>
              <a:cs typeface="B Titr" pitchFamily="2" charset="-78"/>
            </a:endParaRPr>
          </a:p>
          <a:p>
            <a:pPr algn="ctr" rtl="1" eaLnBrk="1" hangingPunct="1">
              <a:buFont typeface="Wingdings 2" pitchFamily="18" charset="2"/>
              <a:buNone/>
            </a:pPr>
            <a:endParaRPr lang="fa-IR" sz="3200" b="1" dirty="0" smtClean="0">
              <a:ln w="19050">
                <a:solidFill>
                  <a:srgbClr val="FFFF00"/>
                </a:solidFill>
              </a:ln>
              <a:solidFill>
                <a:srgbClr val="C00000"/>
              </a:solidFill>
              <a:cs typeface="B Nazanin" pitchFamily="2" charset="-78"/>
            </a:endParaRPr>
          </a:p>
          <a:p>
            <a:pPr algn="ctr" rtl="1" eaLnBrk="1" hangingPunct="1">
              <a:buFont typeface="Wingdings 2" pitchFamily="18" charset="2"/>
              <a:buNone/>
            </a:pPr>
            <a:r>
              <a:rPr lang="fa-IR" sz="3900" b="1" dirty="0" smtClean="0">
                <a:ln w="19050">
                  <a:solidFill>
                    <a:srgbClr val="4229FB"/>
                  </a:solidFill>
                </a:ln>
                <a:solidFill>
                  <a:schemeClr val="bg1"/>
                </a:solidFill>
                <a:cs typeface="B Nazanin" pitchFamily="2" charset="-78"/>
              </a:rPr>
              <a:t>تهیه و تنطیم:  رزاق خواجه زاده- مشاور تحصیلی (مرداد1396)</a:t>
            </a:r>
          </a:p>
          <a:p>
            <a:pPr algn="ctr" rtl="1" eaLnBrk="1" hangingPunct="1">
              <a:buFont typeface="Wingdings 2" pitchFamily="18" charset="2"/>
              <a:buNone/>
            </a:pPr>
            <a:r>
              <a:rPr lang="en-US" sz="3900" b="1" dirty="0" smtClean="0">
                <a:ln w="19050">
                  <a:solidFill>
                    <a:srgbClr val="4229FB"/>
                  </a:solidFill>
                </a:ln>
                <a:solidFill>
                  <a:schemeClr val="bg1"/>
                </a:solidFill>
                <a:cs typeface="B Nazanin" pitchFamily="2" charset="-78"/>
              </a:rPr>
              <a:t>www.eqiq.ir</a:t>
            </a:r>
            <a:endParaRPr lang="fa-IR" sz="2800" b="1" dirty="0" smtClean="0">
              <a:ln w="19050">
                <a:solidFill>
                  <a:srgbClr val="4229FB"/>
                </a:solidFill>
              </a:ln>
              <a:solidFill>
                <a:schemeClr val="bg1"/>
              </a:solidFill>
              <a:cs typeface="B Nazanin" pitchFamily="2" charset="-78"/>
            </a:endParaRPr>
          </a:p>
          <a:p>
            <a:pPr algn="ctr" eaLnBrk="1" hangingPunct="1">
              <a:buFont typeface="Wingdings" pitchFamily="2" charset="2"/>
              <a:buNone/>
            </a:pPr>
            <a:endParaRPr lang="fa-IR" sz="3200" dirty="0" smtClean="0">
              <a:ln w="19050">
                <a:solidFill>
                  <a:srgbClr val="FFFF00"/>
                </a:solidFill>
              </a:ln>
              <a:solidFill>
                <a:srgbClr val="C00000"/>
              </a:solidFill>
              <a:cs typeface="B Titr" pitchFamily="2" charset="-78"/>
            </a:endParaRPr>
          </a:p>
        </p:txBody>
      </p:sp>
    </p:spTree>
    <p:extLst>
      <p:ext uri="{BB962C8B-B14F-4D97-AF65-F5344CB8AC3E}">
        <p14:creationId xmlns:p14="http://schemas.microsoft.com/office/powerpoint/2010/main" val="985735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5238">
                                            <p:bg/>
                                          </p:spTgt>
                                        </p:tgtEl>
                                        <p:attrNameLst>
                                          <p:attrName>style.visibility</p:attrName>
                                        </p:attrNameLst>
                                      </p:cBhvr>
                                      <p:to>
                                        <p:strVal val="visible"/>
                                      </p:to>
                                    </p:set>
                                    <p:animEffect transition="in" filter="wipe(down)">
                                      <p:cBhvr>
                                        <p:cTn id="7" dur="500"/>
                                        <p:tgtEl>
                                          <p:spTgt spid="95238">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5238">
                                            <p:txEl>
                                              <p:pRg st="1" end="1"/>
                                            </p:txEl>
                                          </p:spTgt>
                                        </p:tgtEl>
                                        <p:attrNameLst>
                                          <p:attrName>style.visibility</p:attrName>
                                        </p:attrNameLst>
                                      </p:cBhvr>
                                      <p:to>
                                        <p:strVal val="visible"/>
                                      </p:to>
                                    </p:set>
                                    <p:animEffect transition="in" filter="barn(inVertical)">
                                      <p:cBhvr>
                                        <p:cTn id="12" dur="500"/>
                                        <p:tgtEl>
                                          <p:spTgt spid="95238">
                                            <p:txEl>
                                              <p:pRg st="1" end="1"/>
                                            </p:txEl>
                                          </p:spTgt>
                                        </p:tgtEl>
                                      </p:cBhvr>
                                    </p:animEffec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95238">
                                            <p:txEl>
                                              <p:pRg st="2" end="2"/>
                                            </p:txEl>
                                          </p:spTgt>
                                        </p:tgtEl>
                                        <p:attrNameLst>
                                          <p:attrName>style.visibility</p:attrName>
                                        </p:attrNameLst>
                                      </p:cBhvr>
                                      <p:to>
                                        <p:strVal val="visible"/>
                                      </p:to>
                                    </p:set>
                                    <p:animEffect transition="in" filter="barn(inVertical)">
                                      <p:cBhvr>
                                        <p:cTn id="16" dur="500"/>
                                        <p:tgtEl>
                                          <p:spTgt spid="95238">
                                            <p:txEl>
                                              <p:pRg st="2" end="2"/>
                                            </p:txEl>
                                          </p:spTgt>
                                        </p:tgtEl>
                                      </p:cBhvr>
                                    </p:animEffect>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95238">
                                            <p:txEl>
                                              <p:pRg st="5" end="5"/>
                                            </p:txEl>
                                          </p:spTgt>
                                        </p:tgtEl>
                                        <p:attrNameLst>
                                          <p:attrName>style.visibility</p:attrName>
                                        </p:attrNameLst>
                                      </p:cBhvr>
                                      <p:to>
                                        <p:strVal val="visible"/>
                                      </p:to>
                                    </p:set>
                                    <p:anim calcmode="lin" valueType="num">
                                      <p:cBhvr additive="base">
                                        <p:cTn id="20" dur="500" fill="hold"/>
                                        <p:tgtEl>
                                          <p:spTgt spid="95238">
                                            <p:txEl>
                                              <p:pRg st="5" end="5"/>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9523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95238">
                                            <p:txEl>
                                              <p:pRg st="6" end="6"/>
                                            </p:txEl>
                                          </p:spTgt>
                                        </p:tgtEl>
                                        <p:attrNameLst>
                                          <p:attrName>style.visibility</p:attrName>
                                        </p:attrNameLst>
                                      </p:cBhvr>
                                      <p:to>
                                        <p:strVal val="visible"/>
                                      </p:to>
                                    </p:set>
                                    <p:anim calcmode="lin" valueType="num">
                                      <p:cBhvr additive="base">
                                        <p:cTn id="26" dur="500" fill="hold"/>
                                        <p:tgtEl>
                                          <p:spTgt spid="95238">
                                            <p:txEl>
                                              <p:pRg st="6" end="6"/>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9523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8"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5611AB41-9E8C-44FE-A6D6-8ECAA5EB6885}" type="slidenum">
              <a:rPr lang="fa-IR" smtClean="0"/>
              <a:pPr>
                <a:defRPr/>
              </a:pPr>
              <a:t>20</a:t>
            </a:fld>
            <a:endParaRPr lang="fa-IR"/>
          </a:p>
        </p:txBody>
      </p:sp>
      <p:sp>
        <p:nvSpPr>
          <p:cNvPr id="2" name="TextBox 1"/>
          <p:cNvSpPr txBox="1"/>
          <p:nvPr/>
        </p:nvSpPr>
        <p:spPr>
          <a:xfrm>
            <a:off x="219158" y="332656"/>
            <a:ext cx="9506735" cy="6217087"/>
          </a:xfrm>
          <a:prstGeom prst="rect">
            <a:avLst/>
          </a:prstGeom>
          <a:pattFill prst="pct20">
            <a:fgClr>
              <a:srgbClr val="00B0F0"/>
            </a:fgClr>
            <a:bgClr>
              <a:schemeClr val="bg1"/>
            </a:bgClr>
          </a:pattFill>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rtl="1"/>
            <a:r>
              <a:rPr lang="fa-IR" sz="11500" dirty="0" smtClean="0">
                <a:solidFill>
                  <a:srgbClr val="4229FB"/>
                </a:solidFill>
                <a:cs typeface="B Titr" pitchFamily="2" charset="-78"/>
              </a:rPr>
              <a:t>بررسی </a:t>
            </a:r>
          </a:p>
          <a:p>
            <a:pPr algn="ctr" rtl="1"/>
            <a:r>
              <a:rPr lang="fa-IR" sz="11500" dirty="0" smtClean="0">
                <a:solidFill>
                  <a:srgbClr val="4229FB"/>
                </a:solidFill>
                <a:cs typeface="B Titr" pitchFamily="2" charset="-78"/>
              </a:rPr>
              <a:t>شانس قبولی</a:t>
            </a:r>
          </a:p>
          <a:p>
            <a:pPr algn="ctr" rtl="1"/>
            <a:endParaRPr lang="fa-IR" sz="6000" dirty="0" smtClean="0">
              <a:solidFill>
                <a:srgbClr val="4229FB"/>
              </a:solidFill>
              <a:cs typeface="B Titr" pitchFamily="2" charset="-78"/>
            </a:endParaRPr>
          </a:p>
          <a:p>
            <a:pPr algn="ctr" rtl="1"/>
            <a:r>
              <a:rPr lang="fa-IR" sz="6000" dirty="0" smtClean="0">
                <a:solidFill>
                  <a:srgbClr val="4229FB"/>
                </a:solidFill>
                <a:cs typeface="B Titr" pitchFamily="2" charset="-78"/>
              </a:rPr>
              <a:t>(رشته-دوره-دانشگاه)</a:t>
            </a:r>
            <a:endParaRPr lang="fa-IR" sz="8800" dirty="0" smtClean="0">
              <a:solidFill>
                <a:srgbClr val="4229FB"/>
              </a:solidFill>
              <a:cs typeface="B Titr" pitchFamily="2" charset="-78"/>
            </a:endParaRPr>
          </a:p>
          <a:p>
            <a:pPr algn="ctr" rtl="1"/>
            <a:endParaRPr lang="en-US" sz="3600" dirty="0">
              <a:solidFill>
                <a:schemeClr val="bg1"/>
              </a:solidFill>
              <a:cs typeface="B Titr" pitchFamily="2" charset="-78"/>
            </a:endParaRPr>
          </a:p>
        </p:txBody>
      </p:sp>
      <p:sp>
        <p:nvSpPr>
          <p:cNvPr id="3" name="Oval 2"/>
          <p:cNvSpPr/>
          <p:nvPr/>
        </p:nvSpPr>
        <p:spPr>
          <a:xfrm>
            <a:off x="7977336" y="692696"/>
            <a:ext cx="1440160" cy="1440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6600" dirty="0" smtClean="0">
                <a:cs typeface="B Titr" panose="00000700000000000000" pitchFamily="2" charset="-78"/>
              </a:rPr>
              <a:t>1</a:t>
            </a:r>
            <a:endParaRPr lang="fa-IR" dirty="0">
              <a:cs typeface="B Titr" panose="00000700000000000000" pitchFamily="2" charset="-78"/>
            </a:endParaRPr>
          </a:p>
        </p:txBody>
      </p:sp>
    </p:spTree>
    <p:extLst>
      <p:ext uri="{BB962C8B-B14F-4D97-AF65-F5344CB8AC3E}">
        <p14:creationId xmlns:p14="http://schemas.microsoft.com/office/powerpoint/2010/main" val="3302002132"/>
      </p:ext>
    </p:extLst>
  </p:cSld>
  <p:clrMapOvr>
    <a:masterClrMapping/>
  </p:clrMapOvr>
  <p:transition spd="slow">
    <p:zoom dir="in"/>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5611AB41-9E8C-44FE-A6D6-8ECAA5EB6885}" type="slidenum">
              <a:rPr lang="fa-IR" smtClean="0"/>
              <a:pPr>
                <a:defRPr/>
              </a:pPr>
              <a:t>21</a:t>
            </a:fld>
            <a:endParaRPr lang="fa-IR"/>
          </a:p>
        </p:txBody>
      </p:sp>
      <p:grpSp>
        <p:nvGrpSpPr>
          <p:cNvPr id="9" name="Group 8"/>
          <p:cNvGrpSpPr/>
          <p:nvPr/>
        </p:nvGrpSpPr>
        <p:grpSpPr>
          <a:xfrm>
            <a:off x="158496" y="188640"/>
            <a:ext cx="9547032" cy="6192688"/>
            <a:chOff x="0" y="269512"/>
            <a:chExt cx="8712967" cy="5175450"/>
          </a:xfrm>
        </p:grpSpPr>
        <p:sp>
          <p:nvSpPr>
            <p:cNvPr id="10" name="Rectangle 9"/>
            <p:cNvSpPr/>
            <p:nvPr/>
          </p:nvSpPr>
          <p:spPr>
            <a:xfrm>
              <a:off x="0" y="269512"/>
              <a:ext cx="8712967" cy="517545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Rectangle 10"/>
            <p:cNvSpPr/>
            <p:nvPr/>
          </p:nvSpPr>
          <p:spPr>
            <a:xfrm>
              <a:off x="0" y="269512"/>
              <a:ext cx="8712967" cy="51754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76223" tIns="645668" rIns="676223" bIns="220472" numCol="1" spcCol="1270" anchor="t" anchorCtr="0">
              <a:noAutofit/>
            </a:bodyPr>
            <a:lstStyle/>
            <a:p>
              <a:pPr marL="285750" lvl="1" indent="-285750" algn="just" defTabSz="1377950" rtl="1">
                <a:lnSpc>
                  <a:spcPct val="90000"/>
                </a:lnSpc>
                <a:spcAft>
                  <a:spcPct val="15000"/>
                </a:spcAft>
                <a:buChar char="••"/>
              </a:pPr>
              <a:endParaRPr lang="fa-IR" sz="3100" b="1" dirty="0" smtClean="0">
                <a:cs typeface="B Nazanin" pitchFamily="2" charset="-78"/>
              </a:endParaRPr>
            </a:p>
            <a:p>
              <a:pPr marL="285750" lvl="1" indent="-285750" algn="just" defTabSz="1377950" rtl="1">
                <a:lnSpc>
                  <a:spcPct val="90000"/>
                </a:lnSpc>
                <a:spcAft>
                  <a:spcPct val="15000"/>
                </a:spcAft>
                <a:buChar char="••"/>
              </a:pPr>
              <a:r>
                <a:rPr lang="fa-IR" sz="2000" b="1" dirty="0" smtClean="0">
                  <a:solidFill>
                    <a:schemeClr val="tx1"/>
                  </a:solidFill>
                  <a:cs typeface="B Nazanin" pitchFamily="2" charset="-78"/>
                </a:rPr>
                <a:t>هر چند که اجازه انتخاب 150رشته برای داوطلبان تا حدودی دست آنها را برای انتخاب رشته باز گذاشته است اما به هر حال بایستی شانس قبولی خود را مورد بررسی قرار دهید وسقف و کف رشته ها برای خود تعیین کنید. </a:t>
              </a:r>
            </a:p>
            <a:p>
              <a:pPr marL="0" lvl="1" algn="just" defTabSz="1377950" rtl="1">
                <a:lnSpc>
                  <a:spcPct val="90000"/>
                </a:lnSpc>
                <a:spcAft>
                  <a:spcPct val="15000"/>
                </a:spcAft>
              </a:pPr>
              <a:endParaRPr lang="fa-IR" sz="2000" b="1" dirty="0" smtClean="0">
                <a:solidFill>
                  <a:schemeClr val="tx1"/>
                </a:solidFill>
                <a:cs typeface="B Nazanin" pitchFamily="2" charset="-78"/>
              </a:endParaRPr>
            </a:p>
            <a:p>
              <a:pPr marL="0" lvl="1" algn="just" defTabSz="1377950" rtl="1">
                <a:lnSpc>
                  <a:spcPct val="90000"/>
                </a:lnSpc>
                <a:spcAft>
                  <a:spcPct val="15000"/>
                </a:spcAft>
              </a:pPr>
              <a:r>
                <a:rPr lang="fa-IR" sz="2800" b="1" dirty="0" smtClean="0">
                  <a:solidFill>
                    <a:srgbClr val="FF0000"/>
                  </a:solidFill>
                  <a:cs typeface="B Nazanin" pitchFamily="2" charset="-78"/>
                </a:rPr>
                <a:t>از کجا بدانیم چه رشته و کدام دانشگاه قبول می شویم:</a:t>
              </a:r>
            </a:p>
            <a:p>
              <a:pPr marL="285750" lvl="1" indent="-285750" algn="just" defTabSz="1377950" rtl="1">
                <a:lnSpc>
                  <a:spcPct val="90000"/>
                </a:lnSpc>
                <a:spcAft>
                  <a:spcPct val="15000"/>
                </a:spcAft>
                <a:buFontTx/>
                <a:buChar char="••"/>
              </a:pPr>
              <a:r>
                <a:rPr lang="fa-IR" sz="2800" b="1" dirty="0" smtClean="0">
                  <a:solidFill>
                    <a:srgbClr val="0070C0"/>
                  </a:solidFill>
                  <a:cs typeface="B Nazanin" pitchFamily="2" charset="-78"/>
                </a:rPr>
                <a:t>1- </a:t>
              </a:r>
              <a:r>
                <a:rPr lang="fa-IR" sz="2800" b="1" dirty="0">
                  <a:solidFill>
                    <a:srgbClr val="0070C0"/>
                  </a:solidFill>
                  <a:cs typeface="B Nazanin" pitchFamily="2" charset="-78"/>
                </a:rPr>
                <a:t>انتخاب رشته مجازی سازمان </a:t>
              </a:r>
              <a:r>
                <a:rPr lang="fa-IR" sz="2800" b="1" dirty="0" smtClean="0">
                  <a:solidFill>
                    <a:srgbClr val="0070C0"/>
                  </a:solidFill>
                  <a:cs typeface="B Nazanin" pitchFamily="2" charset="-78"/>
                </a:rPr>
                <a:t>سنجش</a:t>
              </a:r>
            </a:p>
            <a:p>
              <a:pPr marL="285750" lvl="1" indent="-285750" algn="just" defTabSz="1377950" rtl="1">
                <a:lnSpc>
                  <a:spcPct val="90000"/>
                </a:lnSpc>
                <a:spcAft>
                  <a:spcPct val="15000"/>
                </a:spcAft>
                <a:buFontTx/>
                <a:buChar char="••"/>
              </a:pPr>
              <a:endParaRPr lang="fa-IR" sz="2800" b="1" dirty="0" smtClean="0">
                <a:solidFill>
                  <a:srgbClr val="0070C0"/>
                </a:solidFill>
                <a:cs typeface="B Nazanin" pitchFamily="2" charset="-78"/>
              </a:endParaRPr>
            </a:p>
            <a:p>
              <a:pPr marL="285750" lvl="1" indent="-285750" algn="just" defTabSz="1377950" rtl="1">
                <a:lnSpc>
                  <a:spcPct val="90000"/>
                </a:lnSpc>
                <a:spcAft>
                  <a:spcPct val="15000"/>
                </a:spcAft>
                <a:buChar char="••"/>
              </a:pPr>
              <a:r>
                <a:rPr lang="fa-IR" sz="2800" b="1" dirty="0" smtClean="0">
                  <a:solidFill>
                    <a:srgbClr val="0070C0"/>
                  </a:solidFill>
                  <a:cs typeface="B Nazanin" pitchFamily="2" charset="-78"/>
                </a:rPr>
                <a:t>2- نتایج پذیرفته شدگان سال قبل : سی دی اداره کل آ.پ فارس، نتایج مدارس، برخی سایت ها مثل سایت گزینه دو و قلم چی و ...</a:t>
              </a:r>
            </a:p>
            <a:p>
              <a:pPr marL="285750" lvl="1" indent="-285750" algn="just" defTabSz="1377950" rtl="1">
                <a:lnSpc>
                  <a:spcPct val="90000"/>
                </a:lnSpc>
                <a:spcAft>
                  <a:spcPct val="15000"/>
                </a:spcAft>
                <a:buChar char="••"/>
              </a:pPr>
              <a:endParaRPr lang="fa-IR" sz="2800" b="1" dirty="0">
                <a:solidFill>
                  <a:srgbClr val="0070C0"/>
                </a:solidFill>
                <a:cs typeface="B Nazanin" pitchFamily="2" charset="-78"/>
              </a:endParaRPr>
            </a:p>
            <a:p>
              <a:pPr marL="0" lvl="1" algn="just" defTabSz="1377950" rtl="1">
                <a:lnSpc>
                  <a:spcPct val="90000"/>
                </a:lnSpc>
                <a:spcAft>
                  <a:spcPct val="15000"/>
                </a:spcAft>
              </a:pPr>
              <a:r>
                <a:rPr lang="fa-IR" sz="2800" b="1" dirty="0" smtClean="0">
                  <a:solidFill>
                    <a:srgbClr val="C00000"/>
                  </a:solidFill>
                  <a:cs typeface="B Nazanin" pitchFamily="2" charset="-78"/>
                </a:rPr>
                <a:t>البته ممکن است با توجه به کم و زیاد شدن ظرفیت ها احتمال قبولی در سال جاری کم و زیاد شود.</a:t>
              </a:r>
              <a:endParaRPr lang="fa-IR" sz="2800" b="1" dirty="0">
                <a:solidFill>
                  <a:srgbClr val="C00000"/>
                </a:solidFill>
                <a:cs typeface="B Nazanin" pitchFamily="2" charset="-78"/>
              </a:endParaRPr>
            </a:p>
          </p:txBody>
        </p:sp>
      </p:grpSp>
      <p:grpSp>
        <p:nvGrpSpPr>
          <p:cNvPr id="12" name="Group 11"/>
          <p:cNvGrpSpPr/>
          <p:nvPr/>
        </p:nvGrpSpPr>
        <p:grpSpPr>
          <a:xfrm>
            <a:off x="4232920" y="476672"/>
            <a:ext cx="5069925" cy="792089"/>
            <a:chOff x="3732003" y="0"/>
            <a:chExt cx="5413011" cy="987419"/>
          </a:xfrm>
          <a:scene3d>
            <a:camera prst="orthographicFront">
              <a:rot lat="0" lon="0" rev="0"/>
            </a:camera>
            <a:lightRig rig="contrasting" dir="t">
              <a:rot lat="0" lon="0" rev="1200000"/>
            </a:lightRig>
          </a:scene3d>
        </p:grpSpPr>
        <p:sp>
          <p:nvSpPr>
            <p:cNvPr id="13" name="Rounded Rectangle 12"/>
            <p:cNvSpPr/>
            <p:nvPr/>
          </p:nvSpPr>
          <p:spPr>
            <a:xfrm>
              <a:off x="3732003" y="0"/>
              <a:ext cx="5413011" cy="987419"/>
            </a:xfrm>
            <a:prstGeom prst="roundRect">
              <a:avLst/>
            </a:prstGeom>
          </p:spPr>
          <p:style>
            <a:lnRef idx="2">
              <a:schemeClr val="accent4">
                <a:shade val="50000"/>
              </a:schemeClr>
            </a:lnRef>
            <a:fillRef idx="1">
              <a:schemeClr val="accent4"/>
            </a:fillRef>
            <a:effectRef idx="0">
              <a:schemeClr val="accent4"/>
            </a:effectRef>
            <a:fontRef idx="minor">
              <a:schemeClr val="lt1"/>
            </a:fontRef>
          </p:style>
        </p:sp>
        <p:sp>
          <p:nvSpPr>
            <p:cNvPr id="14" name="Rounded Rectangle 4"/>
            <p:cNvSpPr/>
            <p:nvPr/>
          </p:nvSpPr>
          <p:spPr>
            <a:xfrm>
              <a:off x="3885766" y="48204"/>
              <a:ext cx="5211047" cy="743886"/>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spcFirstLastPara="0" vert="horz" wrap="square" lIns="241962" tIns="0" rIns="241962" bIns="0" numCol="1" spcCol="1270" anchor="ctr" anchorCtr="0">
              <a:noAutofit/>
            </a:bodyPr>
            <a:lstStyle/>
            <a:p>
              <a:pPr lvl="0" algn="r" defTabSz="2667000">
                <a:lnSpc>
                  <a:spcPct val="90000"/>
                </a:lnSpc>
                <a:spcBef>
                  <a:spcPct val="0"/>
                </a:spcBef>
                <a:spcAft>
                  <a:spcPct val="35000"/>
                </a:spcAft>
              </a:pPr>
              <a:r>
                <a:rPr lang="fa-IR" sz="4400" b="1" kern="1200" dirty="0" smtClean="0">
                  <a:cs typeface="B Titr" pitchFamily="2" charset="-78"/>
                </a:rPr>
                <a:t>بررسی شانس قبولی</a:t>
              </a:r>
              <a:endParaRPr lang="en-US" sz="4400" b="1" kern="1200" dirty="0">
                <a:cs typeface="B Titr" pitchFamily="2" charset="-78"/>
              </a:endParaRPr>
            </a:p>
          </p:txBody>
        </p:sp>
      </p:grpSp>
    </p:spTree>
    <p:extLst>
      <p:ext uri="{BB962C8B-B14F-4D97-AF65-F5344CB8AC3E}">
        <p14:creationId xmlns:p14="http://schemas.microsoft.com/office/powerpoint/2010/main" val="20905344"/>
      </p:ext>
    </p:extLst>
  </p:cSld>
  <p:clrMapOvr>
    <a:masterClrMapping/>
  </p:clrMapOvr>
  <p:transition spd="slow">
    <p:zoom dir="in"/>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AB62412-A5EB-4B92-A1C1-00EDDA8F09FB}" type="slidenum">
              <a:rPr lang="fa-IR" smtClean="0"/>
              <a:pPr>
                <a:defRPr/>
              </a:pPr>
              <a:t>22</a:t>
            </a:fld>
            <a:endParaRPr lang="fa-I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464" y="476672"/>
            <a:ext cx="9649072" cy="5688632"/>
          </a:xfrm>
          <a:prstGeom prst="rect">
            <a:avLst/>
          </a:prstGeom>
        </p:spPr>
      </p:pic>
    </p:spTree>
    <p:extLst>
      <p:ext uri="{BB962C8B-B14F-4D97-AF65-F5344CB8AC3E}">
        <p14:creationId xmlns:p14="http://schemas.microsoft.com/office/powerpoint/2010/main" val="1912564361"/>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5611AB41-9E8C-44FE-A6D6-8ECAA5EB6885}" type="slidenum">
              <a:rPr lang="fa-IR" smtClean="0"/>
              <a:pPr>
                <a:defRPr/>
              </a:pPr>
              <a:t>23</a:t>
            </a:fld>
            <a:endParaRPr lang="fa-IR"/>
          </a:p>
        </p:txBody>
      </p:sp>
      <p:grpSp>
        <p:nvGrpSpPr>
          <p:cNvPr id="9" name="Group 8"/>
          <p:cNvGrpSpPr/>
          <p:nvPr/>
        </p:nvGrpSpPr>
        <p:grpSpPr>
          <a:xfrm>
            <a:off x="128464" y="332656"/>
            <a:ext cx="9318397" cy="6048672"/>
            <a:chOff x="-317398" y="269512"/>
            <a:chExt cx="9030365" cy="5175450"/>
          </a:xfrm>
        </p:grpSpPr>
        <p:sp>
          <p:nvSpPr>
            <p:cNvPr id="10" name="Rectangle 9"/>
            <p:cNvSpPr/>
            <p:nvPr/>
          </p:nvSpPr>
          <p:spPr>
            <a:xfrm>
              <a:off x="0" y="269512"/>
              <a:ext cx="8712967" cy="517545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Rectangle 10"/>
            <p:cNvSpPr/>
            <p:nvPr/>
          </p:nvSpPr>
          <p:spPr>
            <a:xfrm>
              <a:off x="-317398" y="269512"/>
              <a:ext cx="9030365" cy="51754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76223" tIns="645668" rIns="676223" bIns="220472" numCol="1" spcCol="1270" anchor="t" anchorCtr="0">
              <a:noAutofit/>
            </a:bodyPr>
            <a:lstStyle/>
            <a:p>
              <a:pPr marL="285750" lvl="1" indent="-285750" algn="just" defTabSz="1377950" rtl="1">
                <a:lnSpc>
                  <a:spcPct val="90000"/>
                </a:lnSpc>
                <a:spcAft>
                  <a:spcPct val="15000"/>
                </a:spcAft>
                <a:buChar char="••"/>
              </a:pPr>
              <a:endParaRPr lang="fa-IR" sz="3100" b="1" dirty="0" smtClean="0">
                <a:cs typeface="B Nazanin" pitchFamily="2" charset="-78"/>
              </a:endParaRPr>
            </a:p>
            <a:p>
              <a:pPr marL="285750" lvl="1" indent="-285750" algn="just" defTabSz="1377950" rtl="1">
                <a:lnSpc>
                  <a:spcPct val="90000"/>
                </a:lnSpc>
                <a:spcAft>
                  <a:spcPct val="15000"/>
                </a:spcAft>
                <a:buChar char="••"/>
              </a:pPr>
              <a:r>
                <a:rPr lang="fa-IR" sz="2800" b="1" dirty="0" smtClean="0">
                  <a:solidFill>
                    <a:srgbClr val="4229FB"/>
                  </a:solidFill>
                  <a:cs typeface="B Nazanin" pitchFamily="2" charset="-78"/>
                </a:rPr>
                <a:t>شما می توانید ضمن توجه به شانس قبولی انتخاب های خود به شیوه ی زیر تقسیم کنید:</a:t>
              </a:r>
            </a:p>
            <a:p>
              <a:pPr marL="285750" lvl="1" indent="-285750" algn="just" defTabSz="1377950" rtl="1">
                <a:lnSpc>
                  <a:spcPct val="90000"/>
                </a:lnSpc>
                <a:spcAft>
                  <a:spcPct val="15000"/>
                </a:spcAft>
                <a:buChar char="••"/>
              </a:pPr>
              <a:endParaRPr lang="fa-IR" sz="2800" b="1" dirty="0" smtClean="0">
                <a:solidFill>
                  <a:schemeClr val="tx1"/>
                </a:solidFill>
                <a:cs typeface="B Nazanin" pitchFamily="2" charset="-78"/>
              </a:endParaRPr>
            </a:p>
            <a:p>
              <a:pPr marL="285750" lvl="1" indent="-285750" algn="just" defTabSz="1377950" rtl="1">
                <a:lnSpc>
                  <a:spcPct val="90000"/>
                </a:lnSpc>
                <a:spcAft>
                  <a:spcPct val="15000"/>
                </a:spcAft>
                <a:buChar char="••"/>
              </a:pPr>
              <a:r>
                <a:rPr lang="fa-IR" sz="2800" b="1" dirty="0" smtClean="0">
                  <a:solidFill>
                    <a:schemeClr val="tx1"/>
                  </a:solidFill>
                  <a:cs typeface="B Nazanin" pitchFamily="2" charset="-78"/>
                </a:rPr>
                <a:t>رشته و دانشگاههای «خوب» با </a:t>
              </a:r>
              <a:r>
                <a:rPr lang="fa-IR" sz="2800" b="1" dirty="0">
                  <a:solidFill>
                    <a:schemeClr val="tx1"/>
                  </a:solidFill>
                  <a:cs typeface="B Nazanin" pitchFamily="2" charset="-78"/>
                </a:rPr>
                <a:t>شانس قبولی </a:t>
              </a:r>
              <a:r>
                <a:rPr lang="fa-IR" sz="2800" b="1" dirty="0" smtClean="0">
                  <a:solidFill>
                    <a:srgbClr val="4229FB"/>
                  </a:solidFill>
                  <a:cs typeface="B Nazanin" pitchFamily="2" charset="-78"/>
                </a:rPr>
                <a:t>کم</a:t>
              </a:r>
            </a:p>
            <a:p>
              <a:pPr marL="285750" lvl="1" indent="-285750" algn="just" defTabSz="1377950" rtl="1">
                <a:lnSpc>
                  <a:spcPct val="90000"/>
                </a:lnSpc>
                <a:spcAft>
                  <a:spcPct val="15000"/>
                </a:spcAft>
                <a:buChar char="••"/>
              </a:pPr>
              <a:r>
                <a:rPr lang="fa-IR" sz="2800" b="1" dirty="0">
                  <a:solidFill>
                    <a:schemeClr val="tx1"/>
                  </a:solidFill>
                  <a:cs typeface="B Nazanin" pitchFamily="2" charset="-78"/>
                </a:rPr>
                <a:t>رشته و دانشگاههای «خوب» با شانس قبولی </a:t>
              </a:r>
              <a:r>
                <a:rPr lang="fa-IR" sz="2800" b="1" dirty="0" smtClean="0">
                  <a:solidFill>
                    <a:srgbClr val="4229FB"/>
                  </a:solidFill>
                  <a:cs typeface="B Nazanin" pitchFamily="2" charset="-78"/>
                </a:rPr>
                <a:t>متوسط</a:t>
              </a:r>
              <a:endParaRPr lang="fa-IR" sz="2800" b="1" dirty="0">
                <a:solidFill>
                  <a:srgbClr val="4229FB"/>
                </a:solidFill>
                <a:cs typeface="B Nazanin" pitchFamily="2" charset="-78"/>
              </a:endParaRPr>
            </a:p>
            <a:p>
              <a:pPr marL="285750" lvl="1" indent="-285750" algn="just" defTabSz="1377950" rtl="1">
                <a:lnSpc>
                  <a:spcPct val="90000"/>
                </a:lnSpc>
                <a:spcAft>
                  <a:spcPct val="15000"/>
                </a:spcAft>
                <a:buChar char="••"/>
              </a:pPr>
              <a:r>
                <a:rPr lang="fa-IR" sz="2800" b="1" dirty="0">
                  <a:solidFill>
                    <a:schemeClr val="tx1"/>
                  </a:solidFill>
                  <a:cs typeface="B Nazanin" pitchFamily="2" charset="-78"/>
                </a:rPr>
                <a:t>رشته و دانشگاههای «خوب» با شانس قبولی </a:t>
              </a:r>
              <a:r>
                <a:rPr lang="fa-IR" sz="2800" b="1" dirty="0" smtClean="0">
                  <a:solidFill>
                    <a:srgbClr val="4229FB"/>
                  </a:solidFill>
                  <a:cs typeface="B Nazanin" pitchFamily="2" charset="-78"/>
                </a:rPr>
                <a:t>زیاد</a:t>
              </a:r>
              <a:endParaRPr lang="fa-IR" sz="2800" b="1" dirty="0">
                <a:solidFill>
                  <a:srgbClr val="4229FB"/>
                </a:solidFill>
                <a:cs typeface="B Nazanin" pitchFamily="2" charset="-78"/>
              </a:endParaRPr>
            </a:p>
            <a:p>
              <a:pPr marL="0" lvl="1" algn="just" defTabSz="1377950" rtl="1">
                <a:lnSpc>
                  <a:spcPct val="90000"/>
                </a:lnSpc>
                <a:spcAft>
                  <a:spcPct val="15000"/>
                </a:spcAft>
              </a:pPr>
              <a:endParaRPr lang="fa-IR" sz="2800" b="1" dirty="0" smtClean="0">
                <a:solidFill>
                  <a:schemeClr val="tx1"/>
                </a:solidFill>
                <a:cs typeface="B Nazanin" pitchFamily="2" charset="-78"/>
              </a:endParaRPr>
            </a:p>
            <a:p>
              <a:pPr marL="0" lvl="1" algn="just" defTabSz="1377950" rtl="1">
                <a:lnSpc>
                  <a:spcPct val="90000"/>
                </a:lnSpc>
                <a:spcAft>
                  <a:spcPct val="15000"/>
                </a:spcAft>
              </a:pPr>
              <a:r>
                <a:rPr lang="fa-IR" sz="2800" b="1" dirty="0" smtClean="0">
                  <a:solidFill>
                    <a:schemeClr val="tx1"/>
                  </a:solidFill>
                  <a:cs typeface="B Nazanin" pitchFamily="2" charset="-78"/>
                </a:rPr>
                <a:t>با این حساب شما هم رشته و دانشگاههای سطح بالا را دارید هم متوسط و هم پایین </a:t>
              </a:r>
              <a:r>
                <a:rPr lang="fa-IR" sz="2800" b="1" dirty="0" smtClean="0">
                  <a:solidFill>
                    <a:srgbClr val="FF0000"/>
                  </a:solidFill>
                  <a:cs typeface="B Nazanin" pitchFamily="2" charset="-78"/>
                </a:rPr>
                <a:t>(</a:t>
              </a:r>
              <a:r>
                <a:rPr lang="fa-IR" sz="2800" b="1" dirty="0" smtClean="0">
                  <a:solidFill>
                    <a:srgbClr val="00B050"/>
                  </a:solidFill>
                  <a:cs typeface="B Nazanin" pitchFamily="2" charset="-78"/>
                </a:rPr>
                <a:t> </a:t>
              </a:r>
              <a:r>
                <a:rPr lang="fa-IR" sz="2800" b="1" dirty="0" smtClean="0">
                  <a:solidFill>
                    <a:srgbClr val="FF0000"/>
                  </a:solidFill>
                  <a:cs typeface="B Nazanin" pitchFamily="2" charset="-78"/>
                </a:rPr>
                <a:t>البته حاضر نشوید به هر رشته، دوره و شهری تن بدهید ، به خاطر قبولی!  زیرا بعدا ... )</a:t>
              </a:r>
              <a:endParaRPr lang="fa-IR" sz="3100" b="1" dirty="0" smtClean="0">
                <a:solidFill>
                  <a:srgbClr val="FF0000"/>
                </a:solidFill>
                <a:cs typeface="B Nazanin" pitchFamily="2" charset="-78"/>
              </a:endParaRPr>
            </a:p>
            <a:p>
              <a:pPr marL="285750" lvl="1" indent="-285750" algn="just" defTabSz="1377950" rtl="1">
                <a:lnSpc>
                  <a:spcPct val="90000"/>
                </a:lnSpc>
                <a:spcBef>
                  <a:spcPct val="0"/>
                </a:spcBef>
                <a:spcAft>
                  <a:spcPct val="15000"/>
                </a:spcAft>
                <a:buChar char="••"/>
              </a:pPr>
              <a:endParaRPr lang="fa-IR" sz="3100" b="1" kern="1200" dirty="0" smtClean="0">
                <a:cs typeface="B Nazanin" pitchFamily="2" charset="-78"/>
              </a:endParaRPr>
            </a:p>
          </p:txBody>
        </p:sp>
      </p:grpSp>
      <p:grpSp>
        <p:nvGrpSpPr>
          <p:cNvPr id="12" name="Group 11"/>
          <p:cNvGrpSpPr/>
          <p:nvPr/>
        </p:nvGrpSpPr>
        <p:grpSpPr>
          <a:xfrm>
            <a:off x="4664968" y="476672"/>
            <a:ext cx="4565870" cy="792089"/>
            <a:chOff x="3732003" y="0"/>
            <a:chExt cx="5413011" cy="987419"/>
          </a:xfrm>
          <a:scene3d>
            <a:camera prst="orthographicFront">
              <a:rot lat="0" lon="0" rev="0"/>
            </a:camera>
            <a:lightRig rig="contrasting" dir="t">
              <a:rot lat="0" lon="0" rev="1200000"/>
            </a:lightRig>
          </a:scene3d>
        </p:grpSpPr>
        <p:sp>
          <p:nvSpPr>
            <p:cNvPr id="13" name="Rounded Rectangle 12"/>
            <p:cNvSpPr/>
            <p:nvPr/>
          </p:nvSpPr>
          <p:spPr>
            <a:xfrm>
              <a:off x="3732003" y="0"/>
              <a:ext cx="5413011" cy="987419"/>
            </a:xfrm>
            <a:prstGeom prst="roundRect">
              <a:avLst/>
            </a:prstGeom>
          </p:spPr>
          <p:style>
            <a:lnRef idx="2">
              <a:schemeClr val="accent4">
                <a:shade val="50000"/>
              </a:schemeClr>
            </a:lnRef>
            <a:fillRef idx="1">
              <a:schemeClr val="accent4"/>
            </a:fillRef>
            <a:effectRef idx="0">
              <a:schemeClr val="accent4"/>
            </a:effectRef>
            <a:fontRef idx="minor">
              <a:schemeClr val="lt1"/>
            </a:fontRef>
          </p:style>
        </p:sp>
        <p:sp>
          <p:nvSpPr>
            <p:cNvPr id="14" name="Rounded Rectangle 4"/>
            <p:cNvSpPr/>
            <p:nvPr/>
          </p:nvSpPr>
          <p:spPr>
            <a:xfrm>
              <a:off x="3885766" y="48204"/>
              <a:ext cx="5211047" cy="743886"/>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spcFirstLastPara="0" vert="horz" wrap="square" lIns="241962" tIns="0" rIns="241962" bIns="0" numCol="1" spcCol="1270" anchor="ctr" anchorCtr="0">
              <a:noAutofit/>
            </a:bodyPr>
            <a:lstStyle/>
            <a:p>
              <a:pPr lvl="0" algn="r" defTabSz="2667000">
                <a:lnSpc>
                  <a:spcPct val="90000"/>
                </a:lnSpc>
                <a:spcBef>
                  <a:spcPct val="0"/>
                </a:spcBef>
                <a:spcAft>
                  <a:spcPct val="35000"/>
                </a:spcAft>
              </a:pPr>
              <a:r>
                <a:rPr lang="fa-IR" sz="4000" b="1" kern="1200" dirty="0" smtClean="0">
                  <a:cs typeface="B Titr" pitchFamily="2" charset="-78"/>
                </a:rPr>
                <a:t>بررسی شانس قبولی</a:t>
              </a:r>
              <a:endParaRPr lang="en-US" sz="4000" b="1" kern="1200" dirty="0">
                <a:cs typeface="B Titr" pitchFamily="2" charset="-78"/>
              </a:endParaRPr>
            </a:p>
          </p:txBody>
        </p:sp>
      </p:grpSp>
    </p:spTree>
    <p:extLst>
      <p:ext uri="{BB962C8B-B14F-4D97-AF65-F5344CB8AC3E}">
        <p14:creationId xmlns:p14="http://schemas.microsoft.com/office/powerpoint/2010/main" val="2145790397"/>
      </p:ext>
    </p:extLst>
  </p:cSld>
  <p:clrMapOvr>
    <a:masterClrMapping/>
  </p:clrMapOvr>
  <p:transition spd="slow">
    <p:zoom dir="in"/>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78343" y="196324"/>
            <a:ext cx="6984776" cy="585803"/>
          </a:xfrm>
        </p:spPr>
        <p:style>
          <a:lnRef idx="3">
            <a:schemeClr val="lt1"/>
          </a:lnRef>
          <a:fillRef idx="1">
            <a:schemeClr val="accent2"/>
          </a:fillRef>
          <a:effectRef idx="1">
            <a:schemeClr val="accent2"/>
          </a:effectRef>
          <a:fontRef idx="minor">
            <a:schemeClr val="lt1"/>
          </a:fontRef>
        </p:style>
        <p:txBody>
          <a:bodyPr>
            <a:normAutofit/>
          </a:bodyPr>
          <a:lstStyle/>
          <a:p>
            <a:pPr algn="ctr" rtl="1"/>
            <a:r>
              <a:rPr lang="fa-IR" sz="3200" dirty="0" smtClean="0">
                <a:cs typeface="B Titr" pitchFamily="2" charset="-78"/>
              </a:rPr>
              <a:t>تکلیف خودتان را با چند مساله روشن کنید!</a:t>
            </a:r>
            <a:endParaRPr lang="en-US" sz="3200" dirty="0">
              <a:cs typeface="B Titr" pitchFamily="2" charset="-78"/>
            </a:endParaRPr>
          </a:p>
        </p:txBody>
      </p:sp>
      <p:sp>
        <p:nvSpPr>
          <p:cNvPr id="6" name="Content Placeholder 5"/>
          <p:cNvSpPr>
            <a:spLocks noGrp="1"/>
          </p:cNvSpPr>
          <p:nvPr>
            <p:ph idx="1"/>
          </p:nvPr>
        </p:nvSpPr>
        <p:spPr>
          <a:xfrm>
            <a:off x="6893963" y="1102694"/>
            <a:ext cx="2549488" cy="4852081"/>
          </a:xfrm>
          <a:prstGeom prst="leftArrowCallout">
            <a:avLst/>
          </a:prstGeom>
        </p:spPr>
        <p:style>
          <a:lnRef idx="1">
            <a:schemeClr val="accent1"/>
          </a:lnRef>
          <a:fillRef idx="2">
            <a:schemeClr val="accent1"/>
          </a:fillRef>
          <a:effectRef idx="1">
            <a:schemeClr val="accent1"/>
          </a:effectRef>
          <a:fontRef idx="minor">
            <a:schemeClr val="dk1"/>
          </a:fontRef>
        </p:style>
        <p:txBody>
          <a:bodyPr>
            <a:noAutofit/>
          </a:bodyPr>
          <a:lstStyle/>
          <a:p>
            <a:pPr algn="r" rtl="1"/>
            <a:r>
              <a:rPr lang="fa-IR" sz="3600" b="1" dirty="0" smtClean="0">
                <a:cs typeface="B Titr" pitchFamily="2" charset="-78"/>
              </a:rPr>
              <a:t>رشته </a:t>
            </a:r>
          </a:p>
          <a:p>
            <a:pPr marL="0" indent="0" algn="r" rtl="1">
              <a:buNone/>
            </a:pPr>
            <a:endParaRPr lang="fa-IR" sz="3600" b="1" dirty="0" smtClean="0">
              <a:cs typeface="B Titr" pitchFamily="2" charset="-78"/>
            </a:endParaRPr>
          </a:p>
          <a:p>
            <a:pPr algn="r" rtl="1"/>
            <a:r>
              <a:rPr lang="fa-IR" sz="3600" dirty="0" smtClean="0">
                <a:cs typeface="B Nazanin" pitchFamily="2" charset="-78"/>
              </a:rPr>
              <a:t>علاقه</a:t>
            </a:r>
          </a:p>
          <a:p>
            <a:pPr algn="r" rtl="1"/>
            <a:r>
              <a:rPr lang="fa-IR" sz="3600" dirty="0" smtClean="0">
                <a:cs typeface="B Nazanin" pitchFamily="2" charset="-78"/>
              </a:rPr>
              <a:t>استعداد</a:t>
            </a:r>
          </a:p>
          <a:p>
            <a:pPr algn="r" rtl="1"/>
            <a:r>
              <a:rPr lang="fa-IR" sz="3600" dirty="0" smtClean="0">
                <a:cs typeface="B Nazanin" pitchFamily="2" charset="-78"/>
              </a:rPr>
              <a:t> بازار کار</a:t>
            </a:r>
          </a:p>
          <a:p>
            <a:pPr algn="r" rtl="1"/>
            <a:r>
              <a:rPr lang="fa-IR" sz="3600" dirty="0" smtClean="0">
                <a:cs typeface="B Nazanin" pitchFamily="2" charset="-78"/>
              </a:rPr>
              <a:t> و ...</a:t>
            </a:r>
          </a:p>
          <a:p>
            <a:pPr algn="r" rtl="1"/>
            <a:endParaRPr lang="fa-IR" sz="3600" b="1" dirty="0" smtClean="0">
              <a:cs typeface="B Titr" pitchFamily="2" charset="-78"/>
            </a:endParaRPr>
          </a:p>
        </p:txBody>
      </p:sp>
      <p:sp>
        <p:nvSpPr>
          <p:cNvPr id="2" name="Slide Number Placeholder 1"/>
          <p:cNvSpPr>
            <a:spLocks noGrp="1"/>
          </p:cNvSpPr>
          <p:nvPr>
            <p:ph type="sldNum" sz="quarter" idx="12"/>
          </p:nvPr>
        </p:nvSpPr>
        <p:spPr/>
        <p:txBody>
          <a:bodyPr/>
          <a:lstStyle/>
          <a:p>
            <a:pPr>
              <a:defRPr/>
            </a:pPr>
            <a:fld id="{35713F18-49D1-43F6-83B8-F15667FD09EE}" type="slidenum">
              <a:rPr lang="fa-IR" smtClean="0"/>
              <a:pPr>
                <a:defRPr/>
              </a:pPr>
              <a:t>24</a:t>
            </a:fld>
            <a:endParaRPr lang="fa-IR"/>
          </a:p>
        </p:txBody>
      </p:sp>
      <p:sp>
        <p:nvSpPr>
          <p:cNvPr id="7" name="Content Placeholder 5"/>
          <p:cNvSpPr txBox="1">
            <a:spLocks/>
          </p:cNvSpPr>
          <p:nvPr/>
        </p:nvSpPr>
        <p:spPr>
          <a:xfrm>
            <a:off x="2288283" y="2689499"/>
            <a:ext cx="2362672" cy="1805965"/>
          </a:xfrm>
          <a:prstGeom prst="leftArrow">
            <a:avLst/>
          </a:prstGeom>
        </p:spPr>
        <p:style>
          <a:lnRef idx="1">
            <a:schemeClr val="accent3"/>
          </a:lnRef>
          <a:fillRef idx="2">
            <a:schemeClr val="accent3"/>
          </a:fillRef>
          <a:effectRef idx="1">
            <a:schemeClr val="accent3"/>
          </a:effectRef>
          <a:fontRef idx="minor">
            <a:schemeClr val="dk1"/>
          </a:fontRef>
        </p:style>
        <p:txBody>
          <a:bodyPr vert="horz">
            <a:normAutofit fontScale="85000" lnSpcReduction="20000"/>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just" rtl="1"/>
            <a:r>
              <a:rPr lang="fa-IR" sz="3200" b="1" dirty="0" smtClean="0">
                <a:cs typeface="B Titr" pitchFamily="2" charset="-78"/>
              </a:rPr>
              <a:t>دوره </a:t>
            </a:r>
          </a:p>
          <a:p>
            <a:pPr algn="justLow" rtl="1"/>
            <a:r>
              <a:rPr lang="fa-IR" sz="1900" dirty="0" smtClean="0">
                <a:cs typeface="B Nazanin" pitchFamily="2" charset="-78"/>
              </a:rPr>
              <a:t>(دوره های مختلف پذیرش در دانشگاه)</a:t>
            </a:r>
          </a:p>
          <a:p>
            <a:pPr marL="0" indent="0" algn="just" rtl="1">
              <a:buNone/>
            </a:pPr>
            <a:endParaRPr lang="fa-IR" sz="3200" b="1" dirty="0" smtClean="0">
              <a:cs typeface="B Titr" pitchFamily="2" charset="-78"/>
            </a:endParaRPr>
          </a:p>
        </p:txBody>
      </p:sp>
      <p:sp>
        <p:nvSpPr>
          <p:cNvPr id="9" name="Content Placeholder 5">
            <a:hlinkClick r:id="rId2" action="ppaction://hlinkfile"/>
          </p:cNvPr>
          <p:cNvSpPr txBox="1">
            <a:spLocks/>
          </p:cNvSpPr>
          <p:nvPr/>
        </p:nvSpPr>
        <p:spPr>
          <a:xfrm>
            <a:off x="4914053" y="4582756"/>
            <a:ext cx="1930624" cy="1308647"/>
          </a:xfrm>
          <a:prstGeom prst="rect">
            <a:avLst/>
          </a:prstGeom>
          <a:solidFill>
            <a:srgbClr val="4229FB"/>
          </a:solidFill>
        </p:spPr>
        <p:style>
          <a:lnRef idx="1">
            <a:schemeClr val="accent1"/>
          </a:lnRef>
          <a:fillRef idx="2">
            <a:schemeClr val="accent1"/>
          </a:fillRef>
          <a:effectRef idx="1">
            <a:schemeClr val="accent1"/>
          </a:effectRef>
          <a:fontRef idx="minor">
            <a:schemeClr val="dk1"/>
          </a:fontRef>
        </p:style>
        <p:txBody>
          <a:bodyPr vert="horz">
            <a:normAutofit fontScale="925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r" rtl="1"/>
            <a:r>
              <a:rPr lang="fa-IR" sz="2400" b="1" dirty="0" smtClean="0">
                <a:solidFill>
                  <a:schemeClr val="bg1"/>
                </a:solidFill>
                <a:cs typeface="B Titr" pitchFamily="2" charset="-78"/>
              </a:rPr>
              <a:t>پزشکی</a:t>
            </a:r>
          </a:p>
          <a:p>
            <a:pPr algn="r" rtl="1"/>
            <a:r>
              <a:rPr lang="fa-IR" sz="2400" b="1" dirty="0" smtClean="0">
                <a:solidFill>
                  <a:schemeClr val="bg1"/>
                </a:solidFill>
                <a:cs typeface="B Titr" pitchFamily="2" charset="-78"/>
              </a:rPr>
              <a:t>دندان پزشکی </a:t>
            </a:r>
          </a:p>
          <a:p>
            <a:pPr algn="r" rtl="1"/>
            <a:r>
              <a:rPr lang="fa-IR" sz="2400" b="1" dirty="0" smtClean="0">
                <a:solidFill>
                  <a:schemeClr val="bg1"/>
                </a:solidFill>
                <a:cs typeface="B Titr" pitchFamily="2" charset="-78"/>
              </a:rPr>
              <a:t>دارو سازی</a:t>
            </a:r>
          </a:p>
        </p:txBody>
      </p:sp>
      <p:sp>
        <p:nvSpPr>
          <p:cNvPr id="10" name="Content Placeholder 5"/>
          <p:cNvSpPr txBox="1">
            <a:spLocks/>
          </p:cNvSpPr>
          <p:nvPr/>
        </p:nvSpPr>
        <p:spPr>
          <a:xfrm>
            <a:off x="325450" y="1277157"/>
            <a:ext cx="1930624" cy="4503157"/>
          </a:xfrm>
          <a:prstGeom prst="rect">
            <a:avLst/>
          </a:prstGeom>
        </p:spPr>
        <p:style>
          <a:lnRef idx="1">
            <a:schemeClr val="accent3"/>
          </a:lnRef>
          <a:fillRef idx="2">
            <a:schemeClr val="accent3"/>
          </a:fillRef>
          <a:effectRef idx="1">
            <a:schemeClr val="accent3"/>
          </a:effectRef>
          <a:fontRef idx="minor">
            <a:schemeClr val="dk1"/>
          </a:fontRef>
        </p:style>
        <p:txBody>
          <a:bodyPr vert="horz">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r" rtl="1"/>
            <a:r>
              <a:rPr lang="fa-IR" sz="2400" b="1" dirty="0" smtClean="0">
                <a:solidFill>
                  <a:srgbClr val="FF0000"/>
                </a:solidFill>
                <a:cs typeface="B Titr" pitchFamily="2" charset="-78"/>
              </a:rPr>
              <a:t>روزانه</a:t>
            </a:r>
          </a:p>
          <a:p>
            <a:pPr algn="r" rtl="1"/>
            <a:r>
              <a:rPr lang="fa-IR" sz="2400" b="1" dirty="0" smtClean="0">
                <a:cs typeface="B Titr" pitchFamily="2" charset="-78"/>
              </a:rPr>
              <a:t>شبانه</a:t>
            </a:r>
          </a:p>
          <a:p>
            <a:pPr algn="r" rtl="1"/>
            <a:r>
              <a:rPr lang="fa-IR" sz="2400" b="1" dirty="0" smtClean="0">
                <a:cs typeface="B Titr" pitchFamily="2" charset="-78"/>
              </a:rPr>
              <a:t>پیام نور</a:t>
            </a:r>
          </a:p>
          <a:p>
            <a:pPr algn="r" rtl="1"/>
            <a:r>
              <a:rPr lang="fa-IR" sz="2400" b="1" dirty="0" smtClean="0">
                <a:cs typeface="B Titr" pitchFamily="2" charset="-78"/>
              </a:rPr>
              <a:t>غیر انتفاعی</a:t>
            </a:r>
          </a:p>
          <a:p>
            <a:pPr algn="r" rtl="1"/>
            <a:r>
              <a:rPr lang="fa-IR" sz="2400" b="1" dirty="0" smtClean="0">
                <a:cs typeface="B Titr" pitchFamily="2" charset="-78"/>
              </a:rPr>
              <a:t>نیمه حضور</a:t>
            </a:r>
          </a:p>
          <a:p>
            <a:pPr algn="r" rtl="1"/>
            <a:r>
              <a:rPr lang="fa-IR" sz="2400" b="1" dirty="0" smtClean="0">
                <a:cs typeface="B Titr" pitchFamily="2" charset="-78"/>
              </a:rPr>
              <a:t>مجازی</a:t>
            </a:r>
          </a:p>
          <a:p>
            <a:pPr algn="r" rtl="1"/>
            <a:r>
              <a:rPr lang="fa-IR" sz="2400" b="1" dirty="0" smtClean="0">
                <a:solidFill>
                  <a:srgbClr val="FF0000"/>
                </a:solidFill>
                <a:cs typeface="B Titr" pitchFamily="2" charset="-78"/>
              </a:rPr>
              <a:t>پردیس خودگردان</a:t>
            </a:r>
          </a:p>
          <a:p>
            <a:pPr algn="r" rtl="1"/>
            <a:r>
              <a:rPr lang="fa-IR" sz="2400" b="1" dirty="0" smtClean="0">
                <a:solidFill>
                  <a:srgbClr val="FF0000"/>
                </a:solidFill>
                <a:cs typeface="B Titr" pitchFamily="2" charset="-78"/>
              </a:rPr>
              <a:t>مازاد ظرفیت</a:t>
            </a:r>
          </a:p>
          <a:p>
            <a:pPr algn="r" rtl="1"/>
            <a:r>
              <a:rPr lang="fa-IR" sz="2400" b="1" dirty="0" smtClean="0">
                <a:solidFill>
                  <a:srgbClr val="FF0000"/>
                </a:solidFill>
                <a:cs typeface="B Titr" pitchFamily="2" charset="-78"/>
              </a:rPr>
              <a:t>فرهنگیان</a:t>
            </a:r>
          </a:p>
        </p:txBody>
      </p:sp>
      <p:sp>
        <p:nvSpPr>
          <p:cNvPr id="12" name="Content Placeholder 5">
            <a:hlinkClick r:id="rId2" action="ppaction://hlinkfile"/>
          </p:cNvPr>
          <p:cNvSpPr txBox="1">
            <a:spLocks/>
          </p:cNvSpPr>
          <p:nvPr/>
        </p:nvSpPr>
        <p:spPr>
          <a:xfrm>
            <a:off x="4914053" y="1183403"/>
            <a:ext cx="1930624" cy="1308647"/>
          </a:xfrm>
          <a:prstGeom prst="rect">
            <a:avLst/>
          </a:prstGeom>
          <a:solidFill>
            <a:srgbClr val="FFFF00"/>
          </a:solidFill>
        </p:spPr>
        <p:style>
          <a:lnRef idx="1">
            <a:schemeClr val="accent1"/>
          </a:lnRef>
          <a:fillRef idx="2">
            <a:schemeClr val="accent1"/>
          </a:fillRef>
          <a:effectRef idx="1">
            <a:schemeClr val="accent1"/>
          </a:effectRef>
          <a:fontRef idx="minor">
            <a:schemeClr val="dk1"/>
          </a:fontRef>
        </p:style>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r" rtl="1"/>
            <a:r>
              <a:rPr lang="fa-IR" sz="2400" b="1" dirty="0" smtClean="0">
                <a:cs typeface="B Titr" pitchFamily="2" charset="-78"/>
              </a:rPr>
              <a:t>حقوق</a:t>
            </a:r>
          </a:p>
          <a:p>
            <a:pPr algn="r" rtl="1"/>
            <a:r>
              <a:rPr lang="fa-IR" sz="2400" b="1" dirty="0" smtClean="0">
                <a:cs typeface="B Titr" pitchFamily="2" charset="-78"/>
              </a:rPr>
              <a:t>روانشناسی</a:t>
            </a:r>
          </a:p>
          <a:p>
            <a:pPr algn="r" rtl="1"/>
            <a:r>
              <a:rPr lang="fa-IR" sz="2400" b="1" dirty="0" smtClean="0">
                <a:cs typeface="B Titr" pitchFamily="2" charset="-78"/>
              </a:rPr>
              <a:t>حسابداری</a:t>
            </a:r>
          </a:p>
        </p:txBody>
      </p:sp>
      <p:sp>
        <p:nvSpPr>
          <p:cNvPr id="13" name="Content Placeholder 5">
            <a:hlinkClick r:id="rId2" action="ppaction://hlinkfile"/>
          </p:cNvPr>
          <p:cNvSpPr txBox="1">
            <a:spLocks/>
          </p:cNvSpPr>
          <p:nvPr/>
        </p:nvSpPr>
        <p:spPr>
          <a:xfrm>
            <a:off x="4930767" y="2877877"/>
            <a:ext cx="1930624" cy="1308647"/>
          </a:xfrm>
          <a:prstGeom prst="rect">
            <a:avLst/>
          </a:prstGeom>
          <a:solidFill>
            <a:srgbClr val="FF0000"/>
          </a:solidFill>
        </p:spPr>
        <p:style>
          <a:lnRef idx="1">
            <a:schemeClr val="accent1"/>
          </a:lnRef>
          <a:fillRef idx="2">
            <a:schemeClr val="accent1"/>
          </a:fillRef>
          <a:effectRef idx="1">
            <a:schemeClr val="accent1"/>
          </a:effectRef>
          <a:fontRef idx="minor">
            <a:schemeClr val="dk1"/>
          </a:fontRef>
        </p:style>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r" rtl="1"/>
            <a:r>
              <a:rPr lang="fa-IR" sz="2400" b="1" dirty="0" smtClean="0">
                <a:solidFill>
                  <a:schemeClr val="bg1"/>
                </a:solidFill>
                <a:cs typeface="B Titr" pitchFamily="2" charset="-78"/>
              </a:rPr>
              <a:t>مکانیک</a:t>
            </a:r>
          </a:p>
          <a:p>
            <a:pPr algn="r" rtl="1"/>
            <a:r>
              <a:rPr lang="fa-IR" sz="2400" b="1" dirty="0" smtClean="0">
                <a:solidFill>
                  <a:schemeClr val="bg1"/>
                </a:solidFill>
                <a:cs typeface="B Titr" pitchFamily="2" charset="-78"/>
              </a:rPr>
              <a:t>برق </a:t>
            </a:r>
          </a:p>
          <a:p>
            <a:pPr algn="r" rtl="1"/>
            <a:r>
              <a:rPr lang="fa-IR" sz="2400" b="1" dirty="0" smtClean="0">
                <a:solidFill>
                  <a:schemeClr val="bg1"/>
                </a:solidFill>
                <a:cs typeface="B Titr" pitchFamily="2" charset="-78"/>
              </a:rPr>
              <a:t>عمران</a:t>
            </a:r>
          </a:p>
        </p:txBody>
      </p:sp>
      <p:pic>
        <p:nvPicPr>
          <p:cNvPr id="4" name="Picture 3"/>
          <p:cNvPicPr>
            <a:picLocks noChangeAspect="1"/>
          </p:cNvPicPr>
          <p:nvPr/>
        </p:nvPicPr>
        <p:blipFill>
          <a:blip r:embed="rId3"/>
          <a:stretch>
            <a:fillRect/>
          </a:stretch>
        </p:blipFill>
        <p:spPr>
          <a:xfrm>
            <a:off x="325450" y="5954775"/>
            <a:ext cx="9524094" cy="631395"/>
          </a:xfrm>
          <a:prstGeom prst="rect">
            <a:avLst/>
          </a:prstGeom>
        </p:spPr>
      </p:pic>
    </p:spTree>
    <p:extLst>
      <p:ext uri="{BB962C8B-B14F-4D97-AF65-F5344CB8AC3E}">
        <p14:creationId xmlns:p14="http://schemas.microsoft.com/office/powerpoint/2010/main" val="3020711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 calcmode="lin" valueType="num">
                                      <p:cBhvr additive="base">
                                        <p:cTn id="22"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additive="base">
                                        <p:cTn id="2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 calcmode="lin" valueType="num">
                                      <p:cBhvr additive="base">
                                        <p:cTn id="32"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ppt_x"/>
                                          </p:val>
                                        </p:tav>
                                        <p:tav tm="100000">
                                          <p:val>
                                            <p:strVal val="#ppt_x"/>
                                          </p:val>
                                        </p:tav>
                                      </p:tavLst>
                                    </p:anim>
                                    <p:anim calcmode="lin" valueType="num">
                                      <p:cBhvr additive="base">
                                        <p:cTn id="3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500" fill="hold"/>
                                        <p:tgtEl>
                                          <p:spTgt spid="13"/>
                                        </p:tgtEl>
                                        <p:attrNameLst>
                                          <p:attrName>ppt_x</p:attrName>
                                        </p:attrNameLst>
                                      </p:cBhvr>
                                      <p:tavLst>
                                        <p:tav tm="0">
                                          <p:val>
                                            <p:strVal val="#ppt_x"/>
                                          </p:val>
                                        </p:tav>
                                        <p:tav tm="100000">
                                          <p:val>
                                            <p:strVal val="#ppt_x"/>
                                          </p:val>
                                        </p:tav>
                                      </p:tavLst>
                                    </p:anim>
                                    <p:anim calcmode="lin" valueType="num">
                                      <p:cBhvr additive="base">
                                        <p:cTn id="4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additive="base">
                                        <p:cTn id="50" dur="500" fill="hold"/>
                                        <p:tgtEl>
                                          <p:spTgt spid="9"/>
                                        </p:tgtEl>
                                        <p:attrNameLst>
                                          <p:attrName>ppt_x</p:attrName>
                                        </p:attrNameLst>
                                      </p:cBhvr>
                                      <p:tavLst>
                                        <p:tav tm="0">
                                          <p:val>
                                            <p:strVal val="#ppt_x"/>
                                          </p:val>
                                        </p:tav>
                                        <p:tav tm="100000">
                                          <p:val>
                                            <p:strVal val="#ppt_x"/>
                                          </p:val>
                                        </p:tav>
                                      </p:tavLst>
                                    </p:anim>
                                    <p:anim calcmode="lin" valueType="num">
                                      <p:cBhvr additive="base">
                                        <p:cTn id="5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additive="base">
                                        <p:cTn id="56" dur="500" fill="hold"/>
                                        <p:tgtEl>
                                          <p:spTgt spid="7"/>
                                        </p:tgtEl>
                                        <p:attrNameLst>
                                          <p:attrName>ppt_x</p:attrName>
                                        </p:attrNameLst>
                                      </p:cBhvr>
                                      <p:tavLst>
                                        <p:tav tm="0">
                                          <p:val>
                                            <p:strVal val="#ppt_x"/>
                                          </p:val>
                                        </p:tav>
                                        <p:tav tm="100000">
                                          <p:val>
                                            <p:strVal val="#ppt_x"/>
                                          </p:val>
                                        </p:tav>
                                      </p:tavLst>
                                    </p:anim>
                                    <p:anim calcmode="lin" valueType="num">
                                      <p:cBhvr additive="base">
                                        <p:cTn id="5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additive="base">
                                        <p:cTn id="62" dur="500" fill="hold"/>
                                        <p:tgtEl>
                                          <p:spTgt spid="10"/>
                                        </p:tgtEl>
                                        <p:attrNameLst>
                                          <p:attrName>ppt_x</p:attrName>
                                        </p:attrNameLst>
                                      </p:cBhvr>
                                      <p:tavLst>
                                        <p:tav tm="0">
                                          <p:val>
                                            <p:strVal val="#ppt_x"/>
                                          </p:val>
                                        </p:tav>
                                        <p:tav tm="100000">
                                          <p:val>
                                            <p:strVal val="#ppt_x"/>
                                          </p:val>
                                        </p:tav>
                                      </p:tavLst>
                                    </p:anim>
                                    <p:anim calcmode="lin" valueType="num">
                                      <p:cBhvr additive="base">
                                        <p:cTn id="6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additive="base">
                                        <p:cTn id="68" dur="500" fill="hold"/>
                                        <p:tgtEl>
                                          <p:spTgt spid="4"/>
                                        </p:tgtEl>
                                        <p:attrNameLst>
                                          <p:attrName>ppt_x</p:attrName>
                                        </p:attrNameLst>
                                      </p:cBhvr>
                                      <p:tavLst>
                                        <p:tav tm="0">
                                          <p:val>
                                            <p:strVal val="#ppt_x"/>
                                          </p:val>
                                        </p:tav>
                                        <p:tav tm="100000">
                                          <p:val>
                                            <p:strVal val="#ppt_x"/>
                                          </p:val>
                                        </p:tav>
                                      </p:tavLst>
                                    </p:anim>
                                    <p:anim calcmode="lin" valueType="num">
                                      <p:cBhvr additive="base">
                                        <p:cTn id="6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P spid="7" grpId="0" animBg="1"/>
      <p:bldP spid="9" grpId="0" animBg="1"/>
      <p:bldP spid="10" grpId="0" animBg="1"/>
      <p:bldP spid="12"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5713F18-49D1-43F6-83B8-F15667FD09EE}" type="slidenum">
              <a:rPr lang="fa-IR" smtClean="0"/>
              <a:pPr>
                <a:defRPr/>
              </a:pPr>
              <a:t>25</a:t>
            </a:fld>
            <a:endParaRPr lang="fa-IR"/>
          </a:p>
        </p:txBody>
      </p:sp>
      <p:sp>
        <p:nvSpPr>
          <p:cNvPr id="8" name="Content Placeholder 5"/>
          <p:cNvSpPr txBox="1">
            <a:spLocks/>
          </p:cNvSpPr>
          <p:nvPr/>
        </p:nvSpPr>
        <p:spPr>
          <a:xfrm>
            <a:off x="5745088" y="1690653"/>
            <a:ext cx="3644485" cy="4104455"/>
          </a:xfrm>
          <a:prstGeom prst="rect">
            <a:avLst/>
          </a:prstGeom>
          <a:ln w="76200">
            <a:solidFill>
              <a:srgbClr val="008000"/>
            </a:solidFill>
          </a:ln>
        </p:spPr>
        <p:style>
          <a:lnRef idx="2">
            <a:schemeClr val="accent1"/>
          </a:lnRef>
          <a:fillRef idx="1">
            <a:schemeClr val="lt1"/>
          </a:fillRef>
          <a:effectRef idx="0">
            <a:schemeClr val="accent1"/>
          </a:effectRef>
          <a:fontRef idx="minor">
            <a:schemeClr val="dk1"/>
          </a:fontRef>
        </p:style>
        <p:txBody>
          <a:bodyPr vert="horz">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r" rtl="1"/>
            <a:r>
              <a:rPr lang="fa-IR" sz="4000" dirty="0" smtClean="0">
                <a:cs typeface="B Titr" panose="00000700000000000000" pitchFamily="2" charset="-78"/>
              </a:rPr>
              <a:t>دانشگاه و شهر:</a:t>
            </a:r>
          </a:p>
          <a:p>
            <a:pPr algn="r" rtl="1"/>
            <a:endParaRPr lang="fa-IR" sz="1600" dirty="0" smtClean="0">
              <a:cs typeface="B Nazanin" pitchFamily="2" charset="-78"/>
            </a:endParaRPr>
          </a:p>
          <a:p>
            <a:pPr algn="r" rtl="1"/>
            <a:r>
              <a:rPr lang="fa-IR" sz="4000" dirty="0" smtClean="0">
                <a:cs typeface="B Nazanin" pitchFamily="2" charset="-78"/>
              </a:rPr>
              <a:t>اعتبار علمی و سابقه</a:t>
            </a:r>
          </a:p>
          <a:p>
            <a:pPr algn="r" rtl="1"/>
            <a:r>
              <a:rPr lang="fa-IR" sz="4000" dirty="0" smtClean="0">
                <a:cs typeface="B Nazanin" pitchFamily="2" charset="-78"/>
              </a:rPr>
              <a:t>جغرافیا</a:t>
            </a:r>
          </a:p>
          <a:p>
            <a:pPr algn="r" rtl="1"/>
            <a:r>
              <a:rPr lang="fa-IR" sz="4000" dirty="0" smtClean="0">
                <a:cs typeface="B Nazanin" pitchFamily="2" charset="-78"/>
              </a:rPr>
              <a:t>فرهنگ</a:t>
            </a:r>
          </a:p>
          <a:p>
            <a:pPr algn="r" rtl="1"/>
            <a:r>
              <a:rPr lang="fa-IR" sz="4000" dirty="0" smtClean="0">
                <a:cs typeface="B Nazanin" pitchFamily="2" charset="-78"/>
              </a:rPr>
              <a:t>اقتصاد</a:t>
            </a:r>
          </a:p>
          <a:p>
            <a:pPr algn="r" rtl="1"/>
            <a:endParaRPr lang="fa-IR" sz="3600" dirty="0" smtClean="0">
              <a:cs typeface="B Titr" pitchFamily="2" charset="-78"/>
            </a:endParaRPr>
          </a:p>
          <a:p>
            <a:pPr algn="r" rtl="1"/>
            <a:endParaRPr lang="fa-IR" sz="3600" dirty="0" smtClean="0">
              <a:cs typeface="B Titr" pitchFamily="2" charset="-78"/>
            </a:endParaRPr>
          </a:p>
        </p:txBody>
      </p:sp>
      <p:sp>
        <p:nvSpPr>
          <p:cNvPr id="14" name="Rectangle 13"/>
          <p:cNvSpPr/>
          <p:nvPr/>
        </p:nvSpPr>
        <p:spPr>
          <a:xfrm>
            <a:off x="488504" y="1042581"/>
            <a:ext cx="4608512" cy="5400601"/>
          </a:xfrm>
          <a:prstGeom prst="rect">
            <a:avLst/>
          </a:prstGeom>
          <a:solidFill>
            <a:schemeClr val="bg1"/>
          </a:solidFill>
          <a:ln w="762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rtl="1"/>
            <a:r>
              <a:rPr lang="fa-IR" sz="2800" dirty="0">
                <a:solidFill>
                  <a:schemeClr val="tx1"/>
                </a:solidFill>
                <a:cs typeface="B Titr" panose="00000700000000000000" pitchFamily="2" charset="-78"/>
              </a:rPr>
              <a:t>منابع</a:t>
            </a:r>
            <a:r>
              <a:rPr lang="en-US" b="1" dirty="0" smtClean="0">
                <a:solidFill>
                  <a:schemeClr val="tx1"/>
                </a:solidFill>
                <a:cs typeface="B Nazanin" panose="00000400000000000000" pitchFamily="2" charset="-78"/>
              </a:rPr>
              <a:t>: </a:t>
            </a:r>
            <a:r>
              <a:rPr lang="fa-IR" b="1" dirty="0" smtClean="0">
                <a:solidFill>
                  <a:schemeClr val="tx1"/>
                </a:solidFill>
                <a:cs typeface="B Nazanin" panose="00000400000000000000" pitchFamily="2" charset="-78"/>
              </a:rPr>
              <a:t> </a:t>
            </a:r>
          </a:p>
          <a:p>
            <a:pPr algn="just" rtl="1"/>
            <a:r>
              <a:rPr lang="fa-IR" sz="2800" b="1" dirty="0" smtClean="0">
                <a:solidFill>
                  <a:srgbClr val="FF0000"/>
                </a:solidFill>
                <a:cs typeface="B Nazanin" panose="00000400000000000000" pitchFamily="2" charset="-78"/>
                <a:sym typeface="Wingdings 2" panose="05020102010507070707" pitchFamily="18" charset="2"/>
              </a:rPr>
              <a:t></a:t>
            </a:r>
            <a:r>
              <a:rPr lang="fa-IR" sz="2800" b="1" dirty="0" smtClean="0">
                <a:solidFill>
                  <a:schemeClr val="tx1"/>
                </a:solidFill>
                <a:cs typeface="B Nazanin" panose="00000400000000000000" pitchFamily="2" charset="-78"/>
              </a:rPr>
              <a:t>رتبه بندی آموزش عالی (محدود)</a:t>
            </a:r>
          </a:p>
          <a:p>
            <a:pPr algn="just" rtl="1"/>
            <a:r>
              <a:rPr lang="fa-IR" sz="2800" b="1" dirty="0">
                <a:solidFill>
                  <a:srgbClr val="FF0000"/>
                </a:solidFill>
                <a:cs typeface="B Nazanin" panose="00000400000000000000" pitchFamily="2" charset="-78"/>
                <a:sym typeface="Wingdings 2" panose="05020102010507070707" pitchFamily="18" charset="2"/>
              </a:rPr>
              <a:t> </a:t>
            </a:r>
            <a:r>
              <a:rPr lang="fa-IR" sz="2800" b="1" dirty="0" smtClean="0">
                <a:solidFill>
                  <a:schemeClr val="tx1"/>
                </a:solidFill>
                <a:cs typeface="B Nazanin" panose="00000400000000000000" pitchFamily="2" charset="-78"/>
              </a:rPr>
              <a:t>موسسه ها</a:t>
            </a:r>
          </a:p>
          <a:p>
            <a:pPr algn="just" rtl="1"/>
            <a:r>
              <a:rPr lang="fa-IR" sz="2800" b="1" dirty="0">
                <a:solidFill>
                  <a:srgbClr val="FF0000"/>
                </a:solidFill>
                <a:cs typeface="B Nazanin" panose="00000400000000000000" pitchFamily="2" charset="-78"/>
                <a:sym typeface="Wingdings 2" panose="05020102010507070707" pitchFamily="18" charset="2"/>
              </a:rPr>
              <a:t> </a:t>
            </a:r>
            <a:r>
              <a:rPr lang="fa-IR" sz="2800" b="1" dirty="0" smtClean="0">
                <a:solidFill>
                  <a:schemeClr val="tx1"/>
                </a:solidFill>
                <a:cs typeface="B Nazanin" panose="00000400000000000000" pitchFamily="2" charset="-78"/>
              </a:rPr>
              <a:t>انتخاب داوطلبان سال قبل (سایت گزینه دو ، قلم چی)</a:t>
            </a:r>
          </a:p>
          <a:p>
            <a:pPr algn="just" rtl="1"/>
            <a:r>
              <a:rPr lang="fa-IR" sz="2800" b="1" dirty="0">
                <a:solidFill>
                  <a:srgbClr val="FF0000"/>
                </a:solidFill>
                <a:cs typeface="B Nazanin" panose="00000400000000000000" pitchFamily="2" charset="-78"/>
                <a:sym typeface="Wingdings 2" panose="05020102010507070707" pitchFamily="18" charset="2"/>
              </a:rPr>
              <a:t> </a:t>
            </a:r>
            <a:r>
              <a:rPr lang="fa-IR" sz="2800" b="1" dirty="0" smtClean="0">
                <a:solidFill>
                  <a:schemeClr val="tx1"/>
                </a:solidFill>
                <a:cs typeface="B Nazanin" panose="00000400000000000000" pitchFamily="2" charset="-78"/>
              </a:rPr>
              <a:t>انتخاب رشته آزمایشی سازمان سنجش</a:t>
            </a:r>
          </a:p>
          <a:p>
            <a:pPr algn="just" rtl="1"/>
            <a:r>
              <a:rPr lang="fa-IR" sz="2800" b="1" dirty="0">
                <a:solidFill>
                  <a:srgbClr val="FF0000"/>
                </a:solidFill>
                <a:cs typeface="B Nazanin" panose="00000400000000000000" pitchFamily="2" charset="-78"/>
                <a:sym typeface="Wingdings 2" panose="05020102010507070707" pitchFamily="18" charset="2"/>
              </a:rPr>
              <a:t> </a:t>
            </a:r>
            <a:r>
              <a:rPr lang="fa-IR" sz="2800" b="1" dirty="0" smtClean="0">
                <a:solidFill>
                  <a:schemeClr val="tx1"/>
                </a:solidFill>
                <a:cs typeface="B Nazanin" panose="00000400000000000000" pitchFamily="2" charset="-78"/>
              </a:rPr>
              <a:t>فارغ التحصیلان دانشگاهها</a:t>
            </a:r>
          </a:p>
          <a:p>
            <a:pPr algn="just" rtl="1"/>
            <a:r>
              <a:rPr lang="fa-IR" sz="2800" b="1" dirty="0">
                <a:solidFill>
                  <a:srgbClr val="FF0000"/>
                </a:solidFill>
                <a:cs typeface="B Nazanin" panose="00000400000000000000" pitchFamily="2" charset="-78"/>
                <a:sym typeface="Wingdings 2" panose="05020102010507070707" pitchFamily="18" charset="2"/>
              </a:rPr>
              <a:t> </a:t>
            </a:r>
            <a:r>
              <a:rPr lang="fa-IR" sz="2800" b="1" dirty="0" smtClean="0">
                <a:solidFill>
                  <a:schemeClr val="tx1"/>
                </a:solidFill>
                <a:cs typeface="B Nazanin" panose="00000400000000000000" pitchFamily="2" charset="-78"/>
              </a:rPr>
              <a:t>مشاوران</a:t>
            </a:r>
          </a:p>
          <a:p>
            <a:pPr algn="just" rtl="1"/>
            <a:r>
              <a:rPr lang="fa-IR" sz="2800" b="1" dirty="0">
                <a:solidFill>
                  <a:srgbClr val="FF0000"/>
                </a:solidFill>
                <a:cs typeface="B Nazanin" panose="00000400000000000000" pitchFamily="2" charset="-78"/>
                <a:sym typeface="Wingdings 2" panose="05020102010507070707" pitchFamily="18" charset="2"/>
              </a:rPr>
              <a:t> </a:t>
            </a:r>
            <a:r>
              <a:rPr lang="fa-IR" sz="2800" b="1" dirty="0" smtClean="0">
                <a:solidFill>
                  <a:schemeClr val="tx1"/>
                </a:solidFill>
                <a:cs typeface="B Nazanin" panose="00000400000000000000" pitchFamily="2" charset="-78"/>
              </a:rPr>
              <a:t>مرکزیت </a:t>
            </a:r>
            <a:r>
              <a:rPr lang="fa-IR" sz="2800" b="1" dirty="0">
                <a:solidFill>
                  <a:schemeClr val="tx1"/>
                </a:solidFill>
                <a:cs typeface="B Nazanin" panose="00000400000000000000" pitchFamily="2" charset="-78"/>
              </a:rPr>
              <a:t>استان و شهریت (مسافت شهر ها و نقشه جغرافیا)</a:t>
            </a:r>
          </a:p>
          <a:p>
            <a:pPr algn="just" rtl="1"/>
            <a:r>
              <a:rPr lang="fa-IR" sz="2800" b="1" dirty="0">
                <a:solidFill>
                  <a:srgbClr val="FF0000"/>
                </a:solidFill>
                <a:cs typeface="B Nazanin" panose="00000400000000000000" pitchFamily="2" charset="-78"/>
                <a:sym typeface="Wingdings 2" panose="05020102010507070707" pitchFamily="18" charset="2"/>
              </a:rPr>
              <a:t></a:t>
            </a:r>
            <a:r>
              <a:rPr lang="fa-IR" sz="2800" b="1" dirty="0" smtClean="0">
                <a:solidFill>
                  <a:schemeClr val="tx1"/>
                </a:solidFill>
                <a:cs typeface="B Nazanin" panose="00000400000000000000" pitchFamily="2" charset="-78"/>
              </a:rPr>
              <a:t> و ... </a:t>
            </a:r>
            <a:endParaRPr lang="fa-IR" sz="2800" b="1" dirty="0">
              <a:solidFill>
                <a:schemeClr val="tx1"/>
              </a:solidFill>
              <a:cs typeface="B Nazanin" panose="00000400000000000000" pitchFamily="2" charset="-78"/>
            </a:endParaRPr>
          </a:p>
        </p:txBody>
      </p:sp>
      <p:sp>
        <p:nvSpPr>
          <p:cNvPr id="4" name="TextBox 3"/>
          <p:cNvSpPr txBox="1"/>
          <p:nvPr/>
        </p:nvSpPr>
        <p:spPr>
          <a:xfrm>
            <a:off x="1712640" y="260648"/>
            <a:ext cx="6336704" cy="584775"/>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wrap="square" rtlCol="1">
            <a:spAutoFit/>
          </a:bodyPr>
          <a:lstStyle/>
          <a:p>
            <a:pPr algn="ctr"/>
            <a:r>
              <a:rPr lang="fa-IR" sz="3200" dirty="0" smtClean="0">
                <a:solidFill>
                  <a:srgbClr val="FF0000"/>
                </a:solidFill>
                <a:cs typeface="B Jadid" panose="00000700000000000000" pitchFamily="2" charset="-78"/>
              </a:rPr>
              <a:t>اولویت بندی دانشگاه و شهر</a:t>
            </a:r>
            <a:endParaRPr lang="fa-IR" sz="3200" dirty="0">
              <a:solidFill>
                <a:srgbClr val="FF0000"/>
              </a:solidFill>
              <a:cs typeface="B Jadid" panose="00000700000000000000" pitchFamily="2" charset="-78"/>
            </a:endParaRPr>
          </a:p>
        </p:txBody>
      </p:sp>
    </p:spTree>
    <p:extLst>
      <p:ext uri="{BB962C8B-B14F-4D97-AF65-F5344CB8AC3E}">
        <p14:creationId xmlns:p14="http://schemas.microsoft.com/office/powerpoint/2010/main" val="14960389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8061187-E592-47DC-8884-95EF3E241046}" type="slidenum">
              <a:rPr lang="fa-IR" smtClean="0"/>
              <a:pPr>
                <a:defRPr/>
              </a:pPr>
              <a:t>26</a:t>
            </a:fld>
            <a:endParaRPr lang="fa-I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28575"/>
            <a:ext cx="7620000" cy="6800850"/>
          </a:xfrm>
          <a:prstGeom prst="rect">
            <a:avLst/>
          </a:prstGeom>
        </p:spPr>
      </p:pic>
    </p:spTree>
    <p:extLst>
      <p:ext uri="{BB962C8B-B14F-4D97-AF65-F5344CB8AC3E}">
        <p14:creationId xmlns:p14="http://schemas.microsoft.com/office/powerpoint/2010/main" val="863864317"/>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8504" y="332656"/>
            <a:ext cx="9073008" cy="648072"/>
          </a:xfr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rtl="1"/>
            <a:r>
              <a:rPr lang="fa-IR" sz="1800" dirty="0" smtClean="0"/>
              <a:t>سطح بندی </a:t>
            </a:r>
            <a:r>
              <a:rPr lang="fa-IR" sz="1800" dirty="0"/>
              <a:t>دانشگاههای و موسسات آموزش عالی </a:t>
            </a:r>
            <a:r>
              <a:rPr lang="fa-IR" sz="1800" dirty="0" smtClean="0">
                <a:solidFill>
                  <a:srgbClr val="FFFF00"/>
                </a:solidFill>
              </a:rPr>
              <a:t>جامع </a:t>
            </a:r>
            <a:r>
              <a:rPr lang="fa-IR" sz="1800" dirty="0" smtClean="0"/>
              <a:t>- وزارت علوم(نهایی </a:t>
            </a:r>
            <a:r>
              <a:rPr lang="fa-IR" sz="1800" dirty="0"/>
              <a:t>نیست</a:t>
            </a:r>
            <a:r>
              <a:rPr lang="fa-IR" sz="1800" dirty="0" smtClean="0"/>
              <a:t>!) 1395</a:t>
            </a:r>
            <a:endParaRPr lang="fa-IR" sz="1000" dirty="0"/>
          </a:p>
        </p:txBody>
      </p:sp>
      <p:sp>
        <p:nvSpPr>
          <p:cNvPr id="3" name="Slide Number Placeholder 2"/>
          <p:cNvSpPr>
            <a:spLocks noGrp="1"/>
          </p:cNvSpPr>
          <p:nvPr>
            <p:ph type="sldNum" sz="quarter" idx="12"/>
          </p:nvPr>
        </p:nvSpPr>
        <p:spPr/>
        <p:txBody>
          <a:bodyPr/>
          <a:lstStyle/>
          <a:p>
            <a:pPr>
              <a:defRPr/>
            </a:pPr>
            <a:fld id="{E0EB0934-4B76-41A3-93F2-13AC59EE1EBB}" type="slidenum">
              <a:rPr lang="fa-IR" smtClean="0"/>
              <a:pPr>
                <a:defRPr/>
              </a:pPr>
              <a:t>27</a:t>
            </a:fld>
            <a:endParaRPr lang="fa-IR"/>
          </a:p>
        </p:txBody>
      </p:sp>
      <p:graphicFrame>
        <p:nvGraphicFramePr>
          <p:cNvPr id="5" name="Diagram 4"/>
          <p:cNvGraphicFramePr/>
          <p:nvPr>
            <p:extLst>
              <p:ext uri="{D42A27DB-BD31-4B8C-83A1-F6EECF244321}">
                <p14:modId xmlns:p14="http://schemas.microsoft.com/office/powerpoint/2010/main" val="49854178"/>
              </p:ext>
            </p:extLst>
          </p:nvPr>
        </p:nvGraphicFramePr>
        <p:xfrm>
          <a:off x="406146" y="1268761"/>
          <a:ext cx="9227374" cy="47109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2155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504" y="332656"/>
            <a:ext cx="9073008" cy="648072"/>
          </a:xfrm>
          <a:ln>
            <a:solidFill>
              <a:schemeClr val="accent1"/>
            </a:solidFill>
          </a:ln>
        </p:spPr>
        <p:style>
          <a:lnRef idx="2">
            <a:schemeClr val="accent2"/>
          </a:lnRef>
          <a:fillRef idx="1">
            <a:schemeClr val="lt1"/>
          </a:fillRef>
          <a:effectRef idx="0">
            <a:schemeClr val="accent2"/>
          </a:effectRef>
          <a:fontRef idx="minor">
            <a:schemeClr val="dk1"/>
          </a:fontRef>
        </p:style>
        <p:txBody>
          <a:bodyPr anchor="ctr">
            <a:noAutofit/>
          </a:bodyPr>
          <a:lstStyle/>
          <a:p>
            <a:pPr algn="ctr" rtl="1"/>
            <a:r>
              <a:rPr lang="fa-IR" sz="2000" dirty="0" smtClean="0"/>
              <a:t>سطح بندی </a:t>
            </a:r>
            <a:r>
              <a:rPr lang="fa-IR" sz="2000" dirty="0"/>
              <a:t>دانشگاههای و موسسات آموزش عالی </a:t>
            </a:r>
            <a:r>
              <a:rPr lang="fa-IR" sz="2000" dirty="0">
                <a:solidFill>
                  <a:srgbClr val="FF0000"/>
                </a:solidFill>
              </a:rPr>
              <a:t>تخصصی</a:t>
            </a:r>
            <a:r>
              <a:rPr lang="fa-IR" sz="2000" dirty="0">
                <a:solidFill>
                  <a:srgbClr val="FFFF00"/>
                </a:solidFill>
              </a:rPr>
              <a:t>  </a:t>
            </a:r>
            <a:r>
              <a:rPr lang="fa-IR" sz="2000" dirty="0" smtClean="0"/>
              <a:t>- وزارت علوم(نهایی </a:t>
            </a:r>
            <a:r>
              <a:rPr lang="fa-IR" sz="2000" dirty="0"/>
              <a:t>نیست</a:t>
            </a:r>
            <a:r>
              <a:rPr lang="fa-IR" sz="2000" dirty="0" smtClean="0"/>
              <a:t>!) 1395</a:t>
            </a:r>
            <a:endParaRPr lang="fa-IR" sz="1050" dirty="0"/>
          </a:p>
        </p:txBody>
      </p:sp>
      <p:sp>
        <p:nvSpPr>
          <p:cNvPr id="3" name="Slide Number Placeholder 2"/>
          <p:cNvSpPr>
            <a:spLocks noGrp="1"/>
          </p:cNvSpPr>
          <p:nvPr>
            <p:ph type="sldNum" sz="quarter" idx="12"/>
          </p:nvPr>
        </p:nvSpPr>
        <p:spPr/>
        <p:txBody>
          <a:bodyPr/>
          <a:lstStyle/>
          <a:p>
            <a:pPr>
              <a:defRPr/>
            </a:pPr>
            <a:fld id="{E0EB0934-4B76-41A3-93F2-13AC59EE1EBB}" type="slidenum">
              <a:rPr lang="fa-IR" smtClean="0"/>
              <a:pPr>
                <a:defRPr/>
              </a:pPr>
              <a:t>28</a:t>
            </a:fld>
            <a:endParaRPr lang="fa-IR"/>
          </a:p>
        </p:txBody>
      </p:sp>
      <p:graphicFrame>
        <p:nvGraphicFramePr>
          <p:cNvPr id="5" name="Diagram 4"/>
          <p:cNvGraphicFramePr/>
          <p:nvPr>
            <p:extLst>
              <p:ext uri="{D42A27DB-BD31-4B8C-83A1-F6EECF244321}">
                <p14:modId xmlns:p14="http://schemas.microsoft.com/office/powerpoint/2010/main" val="2556710651"/>
              </p:ext>
            </p:extLst>
          </p:nvPr>
        </p:nvGraphicFramePr>
        <p:xfrm>
          <a:off x="406146" y="1268761"/>
          <a:ext cx="9227374" cy="47109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411485"/>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4608" y="692696"/>
            <a:ext cx="7049988" cy="722535"/>
          </a:xfrm>
          <a:solidFill>
            <a:srgbClr val="4229FB"/>
          </a:solidFill>
        </p:spPr>
        <p:style>
          <a:lnRef idx="2">
            <a:schemeClr val="accent1"/>
          </a:lnRef>
          <a:fillRef idx="1">
            <a:schemeClr val="lt1"/>
          </a:fillRef>
          <a:effectRef idx="0">
            <a:schemeClr val="accent1"/>
          </a:effectRef>
          <a:fontRef idx="minor">
            <a:schemeClr val="dk1"/>
          </a:fontRef>
        </p:style>
        <p:txBody>
          <a:bodyPr anchor="ctr">
            <a:normAutofit fontScale="90000"/>
          </a:bodyPr>
          <a:lstStyle/>
          <a:p>
            <a:pPr algn="ctr" rtl="1"/>
            <a:r>
              <a:rPr lang="fa-IR" dirty="0" smtClean="0">
                <a:solidFill>
                  <a:schemeClr val="bg1"/>
                </a:solidFill>
                <a:cs typeface="B Titr" panose="00000700000000000000" pitchFamily="2" charset="-78"/>
              </a:rPr>
              <a:t>زیر 100 کشوری </a:t>
            </a:r>
            <a:r>
              <a:rPr lang="fa-IR" dirty="0" smtClean="0">
                <a:ln w="38100">
                  <a:solidFill>
                    <a:schemeClr val="bg1"/>
                  </a:solidFill>
                </a:ln>
                <a:solidFill>
                  <a:srgbClr val="FFFF00"/>
                </a:solidFill>
                <a:cs typeface="B Titr" panose="00000700000000000000" pitchFamily="2" charset="-78"/>
              </a:rPr>
              <a:t>انسانی</a:t>
            </a:r>
            <a:endParaRPr lang="fa-IR" dirty="0">
              <a:ln w="38100">
                <a:solidFill>
                  <a:schemeClr val="bg1"/>
                </a:solidFill>
              </a:ln>
              <a:solidFill>
                <a:srgbClr val="FFFF00"/>
              </a:solidFill>
              <a:cs typeface="B Titr" panose="00000700000000000000" pitchFamily="2" charset="-78"/>
            </a:endParaRPr>
          </a:p>
        </p:txBody>
      </p:sp>
      <p:sp>
        <p:nvSpPr>
          <p:cNvPr id="3" name="Slide Number Placeholder 2"/>
          <p:cNvSpPr>
            <a:spLocks noGrp="1"/>
          </p:cNvSpPr>
          <p:nvPr>
            <p:ph type="sldNum" sz="quarter" idx="12"/>
          </p:nvPr>
        </p:nvSpPr>
        <p:spPr/>
        <p:txBody>
          <a:bodyPr/>
          <a:lstStyle/>
          <a:p>
            <a:pPr>
              <a:defRPr/>
            </a:pPr>
            <a:fld id="{E0EB0934-4B76-41A3-93F2-13AC59EE1EBB}" type="slidenum">
              <a:rPr lang="fa-IR" smtClean="0"/>
              <a:pPr>
                <a:defRPr/>
              </a:pPr>
              <a:t>29</a:t>
            </a:fld>
            <a:endParaRPr lang="fa-I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796" y="2132856"/>
            <a:ext cx="8835708" cy="3762375"/>
          </a:xfrm>
          <a:prstGeom prst="rect">
            <a:avLst/>
          </a:prstGeom>
        </p:spPr>
      </p:pic>
    </p:spTree>
    <p:extLst>
      <p:ext uri="{BB962C8B-B14F-4D97-AF65-F5344CB8AC3E}">
        <p14:creationId xmlns:p14="http://schemas.microsoft.com/office/powerpoint/2010/main" val="31587246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5516" y="332656"/>
            <a:ext cx="5969868" cy="743744"/>
          </a:xfr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normAutofit fontScale="90000"/>
          </a:bodyPr>
          <a:lstStyle/>
          <a:p>
            <a:pPr algn="ctr"/>
            <a:r>
              <a:rPr lang="fa-IR" dirty="0" smtClean="0">
                <a:cs typeface="B Titr" panose="00000700000000000000" pitchFamily="2" charset="-78"/>
              </a:rPr>
              <a:t>انتخاب رشته؛ آسان یا سخت؟!</a:t>
            </a:r>
            <a:endParaRPr lang="fa-IR" dirty="0">
              <a:cs typeface="B Titr" panose="00000700000000000000" pitchFamily="2" charset="-78"/>
            </a:endParaRPr>
          </a:p>
        </p:txBody>
      </p:sp>
      <p:sp>
        <p:nvSpPr>
          <p:cNvPr id="4" name="Text Placeholder 3"/>
          <p:cNvSpPr>
            <a:spLocks noGrp="1"/>
          </p:cNvSpPr>
          <p:nvPr>
            <p:ph type="body" sz="half" idx="2"/>
          </p:nvPr>
        </p:nvSpPr>
        <p:spPr>
          <a:xfrm>
            <a:off x="5035550" y="1322575"/>
            <a:ext cx="4375150" cy="3221644"/>
          </a:xfrm>
          <a:ln w="57150">
            <a:solidFill>
              <a:srgbClr val="4229FB"/>
            </a:solidFill>
          </a:ln>
        </p:spPr>
        <p:style>
          <a:lnRef idx="2">
            <a:schemeClr val="accent2"/>
          </a:lnRef>
          <a:fillRef idx="1">
            <a:schemeClr val="lt1"/>
          </a:fillRef>
          <a:effectRef idx="0">
            <a:schemeClr val="accent2"/>
          </a:effectRef>
          <a:fontRef idx="minor">
            <a:schemeClr val="dk1"/>
          </a:fontRef>
        </p:style>
        <p:txBody>
          <a:bodyPr>
            <a:noAutofit/>
          </a:bodyPr>
          <a:lstStyle/>
          <a:p>
            <a:pPr algn="r" rtl="1"/>
            <a:r>
              <a:rPr lang="fa-IR" sz="4800" b="1" dirty="0" smtClean="0">
                <a:solidFill>
                  <a:srgbClr val="4229FB"/>
                </a:solidFill>
              </a:rPr>
              <a:t>آسان:</a:t>
            </a:r>
          </a:p>
          <a:p>
            <a:pPr algn="r" rtl="1"/>
            <a:r>
              <a:rPr lang="fa-IR" sz="4800" b="1" dirty="0" smtClean="0">
                <a:solidFill>
                  <a:srgbClr val="4229FB"/>
                </a:solidFill>
              </a:rPr>
              <a:t>150 انتخاب داریم به ترتیب </a:t>
            </a:r>
            <a:r>
              <a:rPr lang="fa-IR" sz="4800" b="1" dirty="0" smtClean="0">
                <a:solidFill>
                  <a:srgbClr val="FF0000"/>
                </a:solidFill>
              </a:rPr>
              <a:t>علاقه</a:t>
            </a:r>
            <a:r>
              <a:rPr lang="fa-IR" sz="4800" b="1" dirty="0" smtClean="0">
                <a:solidFill>
                  <a:srgbClr val="4229FB"/>
                </a:solidFill>
              </a:rPr>
              <a:t> انتخاب می کنیم!</a:t>
            </a:r>
            <a:endParaRPr lang="fa-IR" sz="4800" b="1" dirty="0">
              <a:solidFill>
                <a:srgbClr val="4229FB"/>
              </a:solidFill>
            </a:endParaRPr>
          </a:p>
        </p:txBody>
      </p:sp>
      <p:sp>
        <p:nvSpPr>
          <p:cNvPr id="5" name="Slide Number Placeholder 4"/>
          <p:cNvSpPr>
            <a:spLocks noGrp="1"/>
          </p:cNvSpPr>
          <p:nvPr>
            <p:ph type="sldNum" sz="quarter" idx="12"/>
          </p:nvPr>
        </p:nvSpPr>
        <p:spPr/>
        <p:txBody>
          <a:bodyPr/>
          <a:lstStyle/>
          <a:p>
            <a:pPr>
              <a:defRPr/>
            </a:pPr>
            <a:fld id="{CEFF3EAE-B4D3-46CE-97F8-C53420C2A139}" type="slidenum">
              <a:rPr lang="ar-SA" smtClean="0"/>
              <a:pPr>
                <a:defRPr/>
              </a:pPr>
              <a:t>3</a:t>
            </a:fld>
            <a:endParaRPr lang="en-US"/>
          </a:p>
        </p:txBody>
      </p:sp>
      <p:sp>
        <p:nvSpPr>
          <p:cNvPr id="6" name="Text Placeholder 3"/>
          <p:cNvSpPr txBox="1">
            <a:spLocks/>
          </p:cNvSpPr>
          <p:nvPr/>
        </p:nvSpPr>
        <p:spPr>
          <a:xfrm>
            <a:off x="344488" y="1322575"/>
            <a:ext cx="4375150" cy="3221644"/>
          </a:xfrm>
          <a:prstGeom prst="rect">
            <a:avLst/>
          </a:prstGeom>
          <a:ln w="57150">
            <a:solidFill>
              <a:srgbClr val="FF0000"/>
            </a:solidFill>
          </a:ln>
        </p:spPr>
        <p:style>
          <a:lnRef idx="2">
            <a:schemeClr val="accent2"/>
          </a:lnRef>
          <a:fillRef idx="1">
            <a:schemeClr val="lt1"/>
          </a:fillRef>
          <a:effectRef idx="0">
            <a:schemeClr val="accent2"/>
          </a:effectRef>
          <a:fontRef idx="minor">
            <a:schemeClr val="dk1"/>
          </a:fontRef>
        </p:style>
        <p:txBody>
          <a:bodyPr>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dk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dk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dk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dk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dk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dk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dk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dk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dk1"/>
                </a:solidFill>
                <a:latin typeface="+mn-lt"/>
                <a:ea typeface="+mn-ea"/>
                <a:cs typeface="+mn-cs"/>
              </a:defRPr>
            </a:lvl9pPr>
          </a:lstStyle>
          <a:p>
            <a:pPr algn="r" rtl="1" fontAlgn="auto">
              <a:spcAft>
                <a:spcPts val="0"/>
              </a:spcAft>
            </a:pPr>
            <a:r>
              <a:rPr lang="fa-IR" sz="4400" b="1" dirty="0" smtClean="0">
                <a:solidFill>
                  <a:srgbClr val="FF0000"/>
                </a:solidFill>
              </a:rPr>
              <a:t>سخت:</a:t>
            </a:r>
          </a:p>
          <a:p>
            <a:pPr algn="r" rtl="1" fontAlgn="auto">
              <a:spcAft>
                <a:spcPts val="0"/>
              </a:spcAft>
            </a:pPr>
            <a:r>
              <a:rPr lang="fa-IR" sz="4400" b="1" dirty="0" smtClean="0">
                <a:solidFill>
                  <a:srgbClr val="FF0000"/>
                </a:solidFill>
              </a:rPr>
              <a:t>رشته های مختلف</a:t>
            </a:r>
          </a:p>
          <a:p>
            <a:pPr algn="r" rtl="1" fontAlgn="auto">
              <a:spcAft>
                <a:spcPts val="0"/>
              </a:spcAft>
            </a:pPr>
            <a:r>
              <a:rPr lang="fa-IR" sz="4400" b="1" dirty="0" smtClean="0">
                <a:solidFill>
                  <a:srgbClr val="FF0000"/>
                </a:solidFill>
              </a:rPr>
              <a:t>دانشگاه های مختلف</a:t>
            </a:r>
          </a:p>
          <a:p>
            <a:pPr algn="r" rtl="1" fontAlgn="auto">
              <a:spcAft>
                <a:spcPts val="0"/>
              </a:spcAft>
            </a:pPr>
            <a:r>
              <a:rPr lang="fa-IR" sz="4400" b="1" dirty="0" smtClean="0">
                <a:solidFill>
                  <a:srgbClr val="FF0000"/>
                </a:solidFill>
              </a:rPr>
              <a:t>دوره های مختلف</a:t>
            </a:r>
            <a:endParaRPr lang="fa-IR" sz="4400" b="1" dirty="0">
              <a:solidFill>
                <a:srgbClr val="FF0000"/>
              </a:solidFill>
            </a:endParaRPr>
          </a:p>
        </p:txBody>
      </p:sp>
      <p:sp>
        <p:nvSpPr>
          <p:cNvPr id="7" name="Horizontal Scroll 6"/>
          <p:cNvSpPr/>
          <p:nvPr/>
        </p:nvSpPr>
        <p:spPr>
          <a:xfrm>
            <a:off x="344488" y="4790394"/>
            <a:ext cx="9066212" cy="1224136"/>
          </a:xfrm>
          <a:prstGeom prst="horizontalScroll">
            <a:avLst/>
          </a:prstGeom>
          <a:solidFill>
            <a:srgbClr val="FFFF00"/>
          </a:solid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800" b="1" dirty="0" smtClean="0">
                <a:ln w="12700" cmpd="sng">
                  <a:noFill/>
                  <a:prstDash val="solid"/>
                </a:ln>
                <a:solidFill>
                  <a:srgbClr val="008000"/>
                </a:solidFill>
                <a:effectLst/>
              </a:rPr>
              <a:t>برای بعضی آسان و برای بعضی سخت!</a:t>
            </a:r>
            <a:endParaRPr lang="fa-IR" sz="4800" b="1" dirty="0">
              <a:ln w="12700" cmpd="sng">
                <a:noFill/>
                <a:prstDash val="solid"/>
              </a:ln>
              <a:solidFill>
                <a:srgbClr val="008000"/>
              </a:solidFill>
              <a:effectLst/>
            </a:endParaRPr>
          </a:p>
        </p:txBody>
      </p:sp>
    </p:spTree>
    <p:extLst>
      <p:ext uri="{BB962C8B-B14F-4D97-AF65-F5344CB8AC3E}">
        <p14:creationId xmlns:p14="http://schemas.microsoft.com/office/powerpoint/2010/main" val="1648255168"/>
      </p:ext>
    </p:extLst>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6" grpId="0" animBg="1"/>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4608" y="404664"/>
            <a:ext cx="7049988" cy="722535"/>
          </a:xfrm>
          <a:solidFill>
            <a:srgbClr val="4229FB"/>
          </a:solidFill>
        </p:spPr>
        <p:style>
          <a:lnRef idx="2">
            <a:schemeClr val="accent1"/>
          </a:lnRef>
          <a:fillRef idx="1">
            <a:schemeClr val="lt1"/>
          </a:fillRef>
          <a:effectRef idx="0">
            <a:schemeClr val="accent1"/>
          </a:effectRef>
          <a:fontRef idx="minor">
            <a:schemeClr val="dk1"/>
          </a:fontRef>
        </p:style>
        <p:txBody>
          <a:bodyPr anchor="ctr">
            <a:normAutofit fontScale="90000"/>
          </a:bodyPr>
          <a:lstStyle/>
          <a:p>
            <a:pPr algn="ctr" rtl="1"/>
            <a:r>
              <a:rPr lang="fa-IR" dirty="0" smtClean="0">
                <a:solidFill>
                  <a:schemeClr val="bg1"/>
                </a:solidFill>
                <a:cs typeface="B Titr" panose="00000700000000000000" pitchFamily="2" charset="-78"/>
              </a:rPr>
              <a:t>زیر 100 کشوری </a:t>
            </a:r>
            <a:r>
              <a:rPr lang="fa-IR" dirty="0" smtClean="0">
                <a:ln w="28575">
                  <a:solidFill>
                    <a:schemeClr val="bg1"/>
                  </a:solidFill>
                </a:ln>
                <a:solidFill>
                  <a:srgbClr val="4229FB"/>
                </a:solidFill>
                <a:cs typeface="B Titr" panose="00000700000000000000" pitchFamily="2" charset="-78"/>
              </a:rPr>
              <a:t>تجربی</a:t>
            </a:r>
            <a:endParaRPr lang="fa-IR" dirty="0">
              <a:ln w="28575">
                <a:solidFill>
                  <a:schemeClr val="bg1"/>
                </a:solidFill>
              </a:ln>
              <a:solidFill>
                <a:srgbClr val="4229FB"/>
              </a:solidFill>
              <a:cs typeface="B Titr" panose="00000700000000000000" pitchFamily="2" charset="-78"/>
            </a:endParaRPr>
          </a:p>
        </p:txBody>
      </p:sp>
      <p:sp>
        <p:nvSpPr>
          <p:cNvPr id="3" name="Slide Number Placeholder 2"/>
          <p:cNvSpPr>
            <a:spLocks noGrp="1"/>
          </p:cNvSpPr>
          <p:nvPr>
            <p:ph type="sldNum" sz="quarter" idx="12"/>
          </p:nvPr>
        </p:nvSpPr>
        <p:spPr/>
        <p:txBody>
          <a:bodyPr/>
          <a:lstStyle/>
          <a:p>
            <a:pPr>
              <a:defRPr/>
            </a:pPr>
            <a:fld id="{E0EB0934-4B76-41A3-93F2-13AC59EE1EBB}" type="slidenum">
              <a:rPr lang="fa-IR" smtClean="0"/>
              <a:pPr>
                <a:defRPr/>
              </a:pPr>
              <a:t>30</a:t>
            </a:fld>
            <a:endParaRPr lang="fa-I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333" y="1772816"/>
            <a:ext cx="9374869" cy="3575843"/>
          </a:xfrm>
          <a:prstGeom prst="rect">
            <a:avLst/>
          </a:prstGeom>
        </p:spPr>
      </p:pic>
    </p:spTree>
    <p:extLst>
      <p:ext uri="{BB962C8B-B14F-4D97-AF65-F5344CB8AC3E}">
        <p14:creationId xmlns:p14="http://schemas.microsoft.com/office/powerpoint/2010/main" val="15407005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4608" y="692696"/>
            <a:ext cx="7049988" cy="722535"/>
          </a:xfrm>
          <a:solidFill>
            <a:srgbClr val="4229FB"/>
          </a:solidFill>
        </p:spPr>
        <p:style>
          <a:lnRef idx="2">
            <a:schemeClr val="accent1"/>
          </a:lnRef>
          <a:fillRef idx="1">
            <a:schemeClr val="lt1"/>
          </a:fillRef>
          <a:effectRef idx="0">
            <a:schemeClr val="accent1"/>
          </a:effectRef>
          <a:fontRef idx="minor">
            <a:schemeClr val="dk1"/>
          </a:fontRef>
        </p:style>
        <p:txBody>
          <a:bodyPr anchor="ctr">
            <a:normAutofit fontScale="90000"/>
          </a:bodyPr>
          <a:lstStyle/>
          <a:p>
            <a:pPr algn="ctr" rtl="1"/>
            <a:r>
              <a:rPr lang="fa-IR" dirty="0" smtClean="0">
                <a:solidFill>
                  <a:schemeClr val="bg1"/>
                </a:solidFill>
                <a:cs typeface="B Titr" panose="00000700000000000000" pitchFamily="2" charset="-78"/>
              </a:rPr>
              <a:t>زیر 100 کشوری </a:t>
            </a:r>
            <a:r>
              <a:rPr lang="fa-IR" dirty="0" smtClean="0">
                <a:ln w="28575">
                  <a:solidFill>
                    <a:schemeClr val="bg1"/>
                  </a:solidFill>
                </a:ln>
                <a:solidFill>
                  <a:srgbClr val="FF0000"/>
                </a:solidFill>
                <a:cs typeface="B Titr" panose="00000700000000000000" pitchFamily="2" charset="-78"/>
              </a:rPr>
              <a:t>ریاضی</a:t>
            </a:r>
            <a:endParaRPr lang="fa-IR" dirty="0">
              <a:ln w="28575">
                <a:solidFill>
                  <a:schemeClr val="bg1"/>
                </a:solidFill>
              </a:ln>
              <a:solidFill>
                <a:srgbClr val="FF0000"/>
              </a:solidFill>
              <a:cs typeface="B Titr" panose="00000700000000000000" pitchFamily="2" charset="-78"/>
            </a:endParaRPr>
          </a:p>
        </p:txBody>
      </p:sp>
      <p:sp>
        <p:nvSpPr>
          <p:cNvPr id="3" name="Slide Number Placeholder 2"/>
          <p:cNvSpPr>
            <a:spLocks noGrp="1"/>
          </p:cNvSpPr>
          <p:nvPr>
            <p:ph type="sldNum" sz="quarter" idx="12"/>
          </p:nvPr>
        </p:nvSpPr>
        <p:spPr/>
        <p:txBody>
          <a:bodyPr/>
          <a:lstStyle/>
          <a:p>
            <a:pPr>
              <a:defRPr/>
            </a:pPr>
            <a:fld id="{E0EB0934-4B76-41A3-93F2-13AC59EE1EBB}" type="slidenum">
              <a:rPr lang="fa-IR" smtClean="0"/>
              <a:pPr>
                <a:defRPr/>
              </a:pPr>
              <a:t>31</a:t>
            </a:fld>
            <a:endParaRPr lang="fa-I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504" y="1772816"/>
            <a:ext cx="9073008" cy="4608512"/>
          </a:xfrm>
          <a:prstGeom prst="rect">
            <a:avLst/>
          </a:prstGeom>
        </p:spPr>
      </p:pic>
    </p:spTree>
    <p:extLst>
      <p:ext uri="{BB962C8B-B14F-4D97-AF65-F5344CB8AC3E}">
        <p14:creationId xmlns:p14="http://schemas.microsoft.com/office/powerpoint/2010/main" val="17987047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6756287" y="2921857"/>
            <a:ext cx="5036841" cy="722535"/>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chor="ctr">
            <a:normAutofit fontScale="90000"/>
          </a:bodyPr>
          <a:lstStyle/>
          <a:p>
            <a:pPr algn="ctr" rtl="1"/>
            <a:r>
              <a:rPr lang="fa-IR" dirty="0" smtClean="0">
                <a:solidFill>
                  <a:schemeClr val="bg1"/>
                </a:solidFill>
                <a:cs typeface="B Titr" panose="00000700000000000000" pitchFamily="2" charset="-78"/>
              </a:rPr>
              <a:t>زیر هـزارکشوری </a:t>
            </a:r>
            <a:r>
              <a:rPr lang="fa-IR" dirty="0">
                <a:ln w="38100">
                  <a:solidFill>
                    <a:schemeClr val="bg1"/>
                  </a:solidFill>
                </a:ln>
                <a:solidFill>
                  <a:srgbClr val="FFFF00"/>
                </a:solidFill>
                <a:cs typeface="B Titr" panose="00000700000000000000" pitchFamily="2" charset="-78"/>
              </a:rPr>
              <a:t>انسانی</a:t>
            </a:r>
          </a:p>
        </p:txBody>
      </p:sp>
      <p:sp>
        <p:nvSpPr>
          <p:cNvPr id="3" name="Slide Number Placeholder 2"/>
          <p:cNvSpPr>
            <a:spLocks noGrp="1"/>
          </p:cNvSpPr>
          <p:nvPr>
            <p:ph type="sldNum" sz="quarter" idx="12"/>
          </p:nvPr>
        </p:nvSpPr>
        <p:spPr/>
        <p:txBody>
          <a:bodyPr/>
          <a:lstStyle/>
          <a:p>
            <a:pPr>
              <a:defRPr/>
            </a:pPr>
            <a:fld id="{E0EB0934-4B76-41A3-93F2-13AC59EE1EBB}" type="slidenum">
              <a:rPr lang="fa-IR" smtClean="0"/>
              <a:pPr>
                <a:defRPr/>
              </a:pPr>
              <a:t>32</a:t>
            </a:fld>
            <a:endParaRPr lang="fa-I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2600" y="190500"/>
            <a:ext cx="6667500" cy="6477000"/>
          </a:xfrm>
          <a:prstGeom prst="rect">
            <a:avLst/>
          </a:prstGeom>
        </p:spPr>
      </p:pic>
    </p:spTree>
    <p:extLst>
      <p:ext uri="{BB962C8B-B14F-4D97-AF65-F5344CB8AC3E}">
        <p14:creationId xmlns:p14="http://schemas.microsoft.com/office/powerpoint/2010/main" val="2297047547"/>
      </p:ext>
    </p:extLst>
  </p:cSld>
  <p:clrMapOvr>
    <a:masterClrMapping/>
  </p:clrMapOvr>
  <p:transition spd="med">
    <p:pull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904" y="332656"/>
            <a:ext cx="8858212" cy="793315"/>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chor="ctr">
            <a:normAutofit fontScale="90000"/>
          </a:bodyPr>
          <a:lstStyle/>
          <a:p>
            <a:pPr algn="ctr" rtl="1"/>
            <a:r>
              <a:rPr lang="fa-IR" dirty="0" smtClean="0">
                <a:solidFill>
                  <a:schemeClr val="bg1"/>
                </a:solidFill>
                <a:cs typeface="B Titr" panose="00000700000000000000" pitchFamily="2" charset="-78"/>
              </a:rPr>
              <a:t>زیر هـزارکشوری </a:t>
            </a:r>
            <a:r>
              <a:rPr lang="fa-IR" sz="3600" dirty="0">
                <a:ln w="28575">
                  <a:solidFill>
                    <a:schemeClr val="bg1"/>
                  </a:solidFill>
                </a:ln>
                <a:solidFill>
                  <a:srgbClr val="4229FB"/>
                </a:solidFill>
                <a:cs typeface="B Titr" panose="00000700000000000000" pitchFamily="2" charset="-78"/>
              </a:rPr>
              <a:t>تجربی</a:t>
            </a:r>
          </a:p>
        </p:txBody>
      </p:sp>
      <p:sp>
        <p:nvSpPr>
          <p:cNvPr id="3" name="Slide Number Placeholder 2"/>
          <p:cNvSpPr>
            <a:spLocks noGrp="1"/>
          </p:cNvSpPr>
          <p:nvPr>
            <p:ph type="sldNum" sz="quarter" idx="12"/>
          </p:nvPr>
        </p:nvSpPr>
        <p:spPr/>
        <p:txBody>
          <a:bodyPr/>
          <a:lstStyle/>
          <a:p>
            <a:pPr>
              <a:defRPr/>
            </a:pPr>
            <a:fld id="{E0EB0934-4B76-41A3-93F2-13AC59EE1EBB}" type="slidenum">
              <a:rPr lang="fa-IR" smtClean="0"/>
              <a:pPr>
                <a:defRPr/>
              </a:pPr>
              <a:t>33</a:t>
            </a:fld>
            <a:endParaRPr lang="fa-I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497" y="1556792"/>
            <a:ext cx="9619040" cy="3960440"/>
          </a:xfrm>
          <a:prstGeom prst="rect">
            <a:avLst/>
          </a:prstGeom>
        </p:spPr>
      </p:pic>
    </p:spTree>
    <p:extLst>
      <p:ext uri="{BB962C8B-B14F-4D97-AF65-F5344CB8AC3E}">
        <p14:creationId xmlns:p14="http://schemas.microsoft.com/office/powerpoint/2010/main" val="3469698392"/>
      </p:ext>
    </p:extLst>
  </p:cSld>
  <p:clrMapOvr>
    <a:masterClrMapping/>
  </p:clrMapOvr>
  <p:transition spd="med">
    <p:pull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4728" y="116632"/>
            <a:ext cx="5036841" cy="722535"/>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nchor="ctr">
            <a:normAutofit fontScale="90000"/>
          </a:bodyPr>
          <a:lstStyle/>
          <a:p>
            <a:pPr algn="ctr" rtl="1"/>
            <a:r>
              <a:rPr lang="fa-IR" dirty="0" smtClean="0">
                <a:solidFill>
                  <a:schemeClr val="bg1"/>
                </a:solidFill>
                <a:cs typeface="B Titr" panose="00000700000000000000" pitchFamily="2" charset="-78"/>
              </a:rPr>
              <a:t>زیر هـزارکشوری </a:t>
            </a:r>
            <a:r>
              <a:rPr lang="fa-IR" dirty="0">
                <a:ln w="28575">
                  <a:solidFill>
                    <a:schemeClr val="bg1"/>
                  </a:solidFill>
                </a:ln>
                <a:solidFill>
                  <a:srgbClr val="FF0000"/>
                </a:solidFill>
                <a:cs typeface="B Titr" panose="00000700000000000000" pitchFamily="2" charset="-78"/>
              </a:rPr>
              <a:t>ریاضی</a:t>
            </a:r>
          </a:p>
        </p:txBody>
      </p:sp>
      <p:sp>
        <p:nvSpPr>
          <p:cNvPr id="3" name="Slide Number Placeholder 2"/>
          <p:cNvSpPr>
            <a:spLocks noGrp="1"/>
          </p:cNvSpPr>
          <p:nvPr>
            <p:ph type="sldNum" sz="quarter" idx="12"/>
          </p:nvPr>
        </p:nvSpPr>
        <p:spPr/>
        <p:txBody>
          <a:bodyPr/>
          <a:lstStyle/>
          <a:p>
            <a:pPr>
              <a:defRPr/>
            </a:pPr>
            <a:fld id="{E0EB0934-4B76-41A3-93F2-13AC59EE1EBB}" type="slidenum">
              <a:rPr lang="fa-IR" smtClean="0"/>
              <a:pPr>
                <a:defRPr/>
              </a:pPr>
              <a:t>34</a:t>
            </a:fld>
            <a:endParaRPr lang="fa-I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480" y="1071178"/>
            <a:ext cx="9256662" cy="5355640"/>
          </a:xfrm>
          <a:prstGeom prst="rect">
            <a:avLst/>
          </a:prstGeom>
        </p:spPr>
      </p:pic>
    </p:spTree>
    <p:extLst>
      <p:ext uri="{BB962C8B-B14F-4D97-AF65-F5344CB8AC3E}">
        <p14:creationId xmlns:p14="http://schemas.microsoft.com/office/powerpoint/2010/main" val="3837275975"/>
      </p:ext>
    </p:extLst>
  </p:cSld>
  <p:clrMapOvr>
    <a:masterClrMapping/>
  </p:clrMapOvr>
  <p:transition spd="med">
    <p:pull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000" y="136518"/>
            <a:ext cx="8915400" cy="1143000"/>
          </a:xfrm>
        </p:spPr>
        <p:txBody>
          <a:bodyPr anchor="ctr">
            <a:normAutofit/>
          </a:bodyPr>
          <a:lstStyle/>
          <a:p>
            <a:pPr algn="ctr"/>
            <a:r>
              <a:rPr lang="fa-IR" sz="6600" b="1" dirty="0" smtClean="0">
                <a:ln w="13462">
                  <a:solidFill>
                    <a:schemeClr val="bg1"/>
                  </a:solidFill>
                  <a:prstDash val="solid"/>
                </a:ln>
                <a:solidFill>
                  <a:srgbClr val="FF0000"/>
                </a:solidFill>
                <a:effectLst>
                  <a:outerShdw dist="38100" dir="2700000" algn="bl" rotWithShape="0">
                    <a:schemeClr val="accent5"/>
                  </a:outerShdw>
                </a:effectLst>
                <a:cs typeface="B Jadid" panose="00000700000000000000" pitchFamily="2" charset="-78"/>
              </a:rPr>
              <a:t>کدام مهمتر است؟</a:t>
            </a:r>
            <a:endParaRPr lang="fa-IR" sz="6600" b="1" dirty="0">
              <a:ln w="13462">
                <a:solidFill>
                  <a:schemeClr val="bg1"/>
                </a:solidFill>
                <a:prstDash val="solid"/>
              </a:ln>
              <a:solidFill>
                <a:srgbClr val="FF0000"/>
              </a:solidFill>
              <a:effectLst>
                <a:outerShdw dist="38100" dir="2700000" algn="bl" rotWithShape="0">
                  <a:schemeClr val="accent5"/>
                </a:outerShdw>
              </a:effectLst>
              <a:cs typeface="B Jadid" panose="00000700000000000000" pitchFamily="2" charset="-78"/>
            </a:endParaRPr>
          </a:p>
        </p:txBody>
      </p:sp>
      <p:sp>
        <p:nvSpPr>
          <p:cNvPr id="4" name="Content Placeholder 3"/>
          <p:cNvSpPr>
            <a:spLocks noGrp="1"/>
          </p:cNvSpPr>
          <p:nvPr>
            <p:ph idx="1"/>
          </p:nvPr>
        </p:nvSpPr>
        <p:spPr>
          <a:xfrm>
            <a:off x="651496" y="1531940"/>
            <a:ext cx="8756904" cy="4824423"/>
          </a:xfrm>
          <a:ln w="76200">
            <a:solidFill>
              <a:srgbClr val="FF0000"/>
            </a:solidFill>
          </a:ln>
        </p:spPr>
        <p:style>
          <a:lnRef idx="2">
            <a:schemeClr val="accent2"/>
          </a:lnRef>
          <a:fillRef idx="1">
            <a:schemeClr val="lt1"/>
          </a:fillRef>
          <a:effectRef idx="0">
            <a:schemeClr val="accent2"/>
          </a:effectRef>
          <a:fontRef idx="minor">
            <a:schemeClr val="dk1"/>
          </a:fontRef>
        </p:style>
        <p:txBody>
          <a:bodyPr>
            <a:noAutofit/>
          </a:bodyPr>
          <a:lstStyle/>
          <a:p>
            <a:pPr algn="r" rtl="1"/>
            <a:r>
              <a:rPr lang="fa-IR" sz="8800" dirty="0" smtClean="0"/>
              <a:t>رشته؟</a:t>
            </a:r>
          </a:p>
          <a:p>
            <a:pPr algn="r" rtl="1"/>
            <a:r>
              <a:rPr lang="fa-IR" sz="8800" dirty="0" smtClean="0"/>
              <a:t>دانشگاه و شهر؟</a:t>
            </a:r>
          </a:p>
          <a:p>
            <a:pPr algn="r" rtl="1"/>
            <a:r>
              <a:rPr lang="fa-IR" sz="8800" dirty="0" smtClean="0"/>
              <a:t>دوره؟</a:t>
            </a:r>
            <a:endParaRPr lang="fa-IR" sz="8800" dirty="0"/>
          </a:p>
        </p:txBody>
      </p:sp>
      <p:sp>
        <p:nvSpPr>
          <p:cNvPr id="3" name="Slide Number Placeholder 2"/>
          <p:cNvSpPr>
            <a:spLocks noGrp="1"/>
          </p:cNvSpPr>
          <p:nvPr>
            <p:ph type="sldNum" sz="quarter" idx="12"/>
          </p:nvPr>
        </p:nvSpPr>
        <p:spPr/>
        <p:txBody>
          <a:bodyPr/>
          <a:lstStyle/>
          <a:p>
            <a:pPr>
              <a:defRPr/>
            </a:pPr>
            <a:fld id="{E0EB0934-4B76-41A3-93F2-13AC59EE1EBB}" type="slidenum">
              <a:rPr lang="fa-IR" smtClean="0"/>
              <a:pPr>
                <a:defRPr/>
              </a:pPr>
              <a:t>35</a:t>
            </a:fld>
            <a:endParaRPr lang="fa-IR"/>
          </a:p>
        </p:txBody>
      </p:sp>
    </p:spTree>
    <p:extLst>
      <p:ext uri="{BB962C8B-B14F-4D97-AF65-F5344CB8AC3E}">
        <p14:creationId xmlns:p14="http://schemas.microsoft.com/office/powerpoint/2010/main" val="34076959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5611AB41-9E8C-44FE-A6D6-8ECAA5EB6885}" type="slidenum">
              <a:rPr lang="fa-IR" smtClean="0"/>
              <a:pPr>
                <a:defRPr/>
              </a:pPr>
              <a:t>36</a:t>
            </a:fld>
            <a:endParaRPr lang="fa-IR"/>
          </a:p>
        </p:txBody>
      </p:sp>
      <p:sp>
        <p:nvSpPr>
          <p:cNvPr id="2" name="TextBox 1"/>
          <p:cNvSpPr txBox="1"/>
          <p:nvPr/>
        </p:nvSpPr>
        <p:spPr>
          <a:xfrm>
            <a:off x="170329" y="680795"/>
            <a:ext cx="9506735" cy="5355312"/>
          </a:xfrm>
          <a:prstGeom prst="rect">
            <a:avLst/>
          </a:prstGeom>
          <a:pattFill prst="pct20">
            <a:fgClr>
              <a:srgbClr val="00B0F0"/>
            </a:fgClr>
            <a:bgClr>
              <a:schemeClr val="bg1"/>
            </a:bgClr>
          </a:pattFill>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rtl="1"/>
            <a:endParaRPr lang="fa-IR" sz="6600" dirty="0" smtClean="0">
              <a:solidFill>
                <a:srgbClr val="4229FB"/>
              </a:solidFill>
              <a:cs typeface="B Titr" pitchFamily="2" charset="-78"/>
            </a:endParaRPr>
          </a:p>
          <a:p>
            <a:pPr algn="ctr" rtl="1">
              <a:lnSpc>
                <a:spcPct val="150000"/>
              </a:lnSpc>
            </a:pPr>
            <a:r>
              <a:rPr lang="fa-IR" sz="8000" dirty="0" smtClean="0">
                <a:solidFill>
                  <a:srgbClr val="4229FB"/>
                </a:solidFill>
                <a:cs typeface="B Titr" pitchFamily="2" charset="-78"/>
              </a:rPr>
              <a:t>استخراج رشته ها </a:t>
            </a:r>
          </a:p>
          <a:p>
            <a:pPr algn="ctr" rtl="1">
              <a:lnSpc>
                <a:spcPct val="150000"/>
              </a:lnSpc>
            </a:pPr>
            <a:r>
              <a:rPr lang="fa-IR" sz="8000" dirty="0" smtClean="0">
                <a:solidFill>
                  <a:srgbClr val="4229FB"/>
                </a:solidFill>
                <a:cs typeface="B Titr" pitchFamily="2" charset="-78"/>
              </a:rPr>
              <a:t>از دفترچه  شماره 2</a:t>
            </a:r>
            <a:endParaRPr lang="fa-IR" sz="6000" dirty="0" smtClean="0">
              <a:solidFill>
                <a:srgbClr val="4229FB"/>
              </a:solidFill>
              <a:cs typeface="B Titr" pitchFamily="2" charset="-78"/>
            </a:endParaRPr>
          </a:p>
          <a:p>
            <a:pPr algn="ctr" rtl="1"/>
            <a:endParaRPr lang="en-US" sz="3600" dirty="0">
              <a:solidFill>
                <a:schemeClr val="bg1"/>
              </a:solidFill>
              <a:cs typeface="B Titr" pitchFamily="2" charset="-78"/>
            </a:endParaRPr>
          </a:p>
        </p:txBody>
      </p:sp>
      <p:sp>
        <p:nvSpPr>
          <p:cNvPr id="3" name="Oval 2"/>
          <p:cNvSpPr/>
          <p:nvPr/>
        </p:nvSpPr>
        <p:spPr>
          <a:xfrm>
            <a:off x="7977336" y="692696"/>
            <a:ext cx="1440160" cy="1440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6600" dirty="0" smtClean="0">
                <a:cs typeface="B Titr" panose="00000700000000000000" pitchFamily="2" charset="-78"/>
              </a:rPr>
              <a:t>2</a:t>
            </a:r>
            <a:endParaRPr lang="fa-IR" dirty="0">
              <a:cs typeface="B Titr" panose="00000700000000000000" pitchFamily="2" charset="-78"/>
            </a:endParaRPr>
          </a:p>
        </p:txBody>
      </p:sp>
    </p:spTree>
    <p:extLst>
      <p:ext uri="{BB962C8B-B14F-4D97-AF65-F5344CB8AC3E}">
        <p14:creationId xmlns:p14="http://schemas.microsoft.com/office/powerpoint/2010/main" val="944193122"/>
      </p:ext>
    </p:extLst>
  </p:cSld>
  <p:clrMapOvr>
    <a:masterClrMapping/>
  </p:clrMapOvr>
  <p:transition spd="slow">
    <p:zoom dir="in"/>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4575" y="116632"/>
            <a:ext cx="8496944" cy="584775"/>
          </a:xfrm>
          <a:prstGeom prst="rect">
            <a:avLst/>
          </a:prstGeom>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1">
            <a:spAutoFit/>
          </a:bodyPr>
          <a:lstStyle/>
          <a:p>
            <a:pPr algn="ctr" rtl="1" fontAlgn="auto">
              <a:spcBef>
                <a:spcPts val="0"/>
              </a:spcBef>
              <a:spcAft>
                <a:spcPts val="0"/>
              </a:spcAft>
              <a:defRPr/>
            </a:pPr>
            <a:r>
              <a:rPr lang="fa-IR" sz="3200" dirty="0">
                <a:solidFill>
                  <a:schemeClr val="bg1"/>
                </a:solidFill>
                <a:cs typeface="B Titr" pitchFamily="2" charset="-78"/>
              </a:rPr>
              <a:t> </a:t>
            </a:r>
            <a:r>
              <a:rPr lang="fa-IR" sz="3200" dirty="0" smtClean="0">
                <a:solidFill>
                  <a:schemeClr val="bg1"/>
                </a:solidFill>
                <a:cs typeface="B Titr" pitchFamily="2" charset="-78"/>
              </a:rPr>
              <a:t>در استخراج رشته ها به موارد زیر توجه داشته باشید !!!</a:t>
            </a:r>
            <a:endParaRPr lang="fa-IR" sz="3200" dirty="0">
              <a:solidFill>
                <a:schemeClr val="bg1"/>
              </a:solidFill>
              <a:cs typeface="B Titr" pitchFamily="2" charset="-78"/>
            </a:endParaRPr>
          </a:p>
        </p:txBody>
      </p:sp>
      <p:sp>
        <p:nvSpPr>
          <p:cNvPr id="2" name="Rectangle 1"/>
          <p:cNvSpPr/>
          <p:nvPr/>
        </p:nvSpPr>
        <p:spPr>
          <a:xfrm>
            <a:off x="560512" y="796978"/>
            <a:ext cx="8640960" cy="5139869"/>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lvl="0" algn="just" rtl="1"/>
            <a:r>
              <a:rPr lang="fa-IR" sz="2000" b="1" dirty="0" smtClean="0">
                <a:solidFill>
                  <a:srgbClr val="FF0000"/>
                </a:solidFill>
                <a:cs typeface="B Nazanin" pitchFamily="2" charset="-78"/>
              </a:rPr>
              <a:t>ضمن در نظر گرفتن شانس قبولی ! :</a:t>
            </a:r>
          </a:p>
          <a:p>
            <a:pPr lvl="0" algn="just" rtl="1"/>
            <a:r>
              <a:rPr lang="fa-IR" sz="2800" b="1" dirty="0" smtClean="0">
                <a:solidFill>
                  <a:srgbClr val="FF6600"/>
                </a:solidFill>
                <a:cs typeface="B Nazanin" pitchFamily="2" charset="-78"/>
                <a:sym typeface="Wingdings" panose="05000000000000000000" pitchFamily="2" charset="2"/>
              </a:rPr>
              <a:t></a:t>
            </a:r>
            <a:r>
              <a:rPr lang="fa-IR" sz="2800" b="1" dirty="0" smtClean="0">
                <a:solidFill>
                  <a:srgbClr val="4229FB"/>
                </a:solidFill>
                <a:cs typeface="B Nazanin" pitchFamily="2" charset="-78"/>
              </a:rPr>
              <a:t>درج </a:t>
            </a:r>
            <a:r>
              <a:rPr lang="fa-IR" sz="2800" b="1" dirty="0">
                <a:solidFill>
                  <a:srgbClr val="4229FB"/>
                </a:solidFill>
                <a:cs typeface="B Nazanin" pitchFamily="2" charset="-78"/>
              </a:rPr>
              <a:t>کامل رشته شامل </a:t>
            </a:r>
            <a:r>
              <a:rPr lang="fa-IR" sz="2800" b="1" dirty="0">
                <a:cs typeface="B Nazanin" pitchFamily="2" charset="-78"/>
              </a:rPr>
              <a:t>: </a:t>
            </a:r>
            <a:r>
              <a:rPr lang="fa-IR" b="1" dirty="0">
                <a:cs typeface="B Nazanin" pitchFamily="2" charset="-78"/>
              </a:rPr>
              <a:t>کد، نام رشته - گرایش، نام دانشگاه و شهر، نام دوره </a:t>
            </a:r>
            <a:endParaRPr lang="en-US" b="1" dirty="0">
              <a:cs typeface="B Nazanin" pitchFamily="2" charset="-78"/>
            </a:endParaRPr>
          </a:p>
          <a:p>
            <a:pPr lvl="0" algn="just" rtl="1"/>
            <a:r>
              <a:rPr lang="fa-IR" sz="2800" b="1" dirty="0">
                <a:solidFill>
                  <a:srgbClr val="FF6600"/>
                </a:solidFill>
                <a:cs typeface="B Nazanin" pitchFamily="2" charset="-78"/>
                <a:sym typeface="Wingdings" panose="05000000000000000000" pitchFamily="2" charset="2"/>
              </a:rPr>
              <a:t> </a:t>
            </a:r>
            <a:r>
              <a:rPr lang="fa-IR" sz="2800" b="1" dirty="0" smtClean="0">
                <a:cs typeface="B Nazanin" pitchFamily="2" charset="-78"/>
              </a:rPr>
              <a:t>پذیرش </a:t>
            </a:r>
            <a:r>
              <a:rPr lang="fa-IR" sz="2800" b="1" dirty="0">
                <a:cs typeface="B Nazanin" pitchFamily="2" charset="-78"/>
              </a:rPr>
              <a:t>در </a:t>
            </a:r>
            <a:r>
              <a:rPr lang="fa-IR" sz="2800" b="1" dirty="0">
                <a:solidFill>
                  <a:srgbClr val="4229FB"/>
                </a:solidFill>
                <a:cs typeface="B Nazanin" pitchFamily="2" charset="-78"/>
              </a:rPr>
              <a:t>نیسمال</a:t>
            </a:r>
            <a:r>
              <a:rPr lang="fa-IR" sz="2800" b="1" dirty="0">
                <a:cs typeface="B Nazanin" pitchFamily="2" charset="-78"/>
              </a:rPr>
              <a:t> اول / دوم</a:t>
            </a:r>
            <a:endParaRPr lang="en-US" sz="2800" b="1" dirty="0">
              <a:cs typeface="B Nazanin" pitchFamily="2" charset="-78"/>
            </a:endParaRPr>
          </a:p>
          <a:p>
            <a:pPr lvl="0" algn="just" rtl="1"/>
            <a:r>
              <a:rPr lang="fa-IR" sz="2800" b="1" dirty="0">
                <a:solidFill>
                  <a:srgbClr val="FF6600"/>
                </a:solidFill>
                <a:cs typeface="B Nazanin" pitchFamily="2" charset="-78"/>
                <a:sym typeface="Wingdings" panose="05000000000000000000" pitchFamily="2" charset="2"/>
              </a:rPr>
              <a:t> </a:t>
            </a:r>
            <a:r>
              <a:rPr lang="fa-IR" sz="2800" b="1" dirty="0" smtClean="0">
                <a:cs typeface="B Nazanin" pitchFamily="2" charset="-78"/>
              </a:rPr>
              <a:t>توجه </a:t>
            </a:r>
            <a:r>
              <a:rPr lang="fa-IR" sz="2800" b="1" dirty="0">
                <a:cs typeface="B Nazanin" pitchFamily="2" charset="-78"/>
              </a:rPr>
              <a:t>به </a:t>
            </a:r>
            <a:r>
              <a:rPr lang="fa-IR" sz="2800" b="1" dirty="0">
                <a:solidFill>
                  <a:srgbClr val="4229FB"/>
                </a:solidFill>
                <a:cs typeface="B Nazanin" pitchFamily="2" charset="-78"/>
              </a:rPr>
              <a:t>جنسیت</a:t>
            </a:r>
            <a:r>
              <a:rPr lang="fa-IR" sz="2800" b="1" dirty="0">
                <a:cs typeface="B Nazanin" pitchFamily="2" charset="-78"/>
              </a:rPr>
              <a:t> زن / مرد</a:t>
            </a:r>
            <a:endParaRPr lang="en-US" sz="2800" b="1" dirty="0">
              <a:cs typeface="B Nazanin" pitchFamily="2" charset="-78"/>
            </a:endParaRPr>
          </a:p>
          <a:p>
            <a:pPr lvl="0" algn="just" rtl="1"/>
            <a:r>
              <a:rPr lang="fa-IR" sz="2800" b="1" dirty="0">
                <a:solidFill>
                  <a:srgbClr val="FF6600"/>
                </a:solidFill>
                <a:cs typeface="B Nazanin" pitchFamily="2" charset="-78"/>
                <a:sym typeface="Wingdings" panose="05000000000000000000" pitchFamily="2" charset="2"/>
              </a:rPr>
              <a:t> </a:t>
            </a:r>
            <a:r>
              <a:rPr lang="fa-IR" sz="2800" b="1" dirty="0" smtClean="0">
                <a:solidFill>
                  <a:srgbClr val="4229FB"/>
                </a:solidFill>
                <a:cs typeface="B Nazanin" pitchFamily="2" charset="-78"/>
                <a:hlinkClick r:id="rId2" action="ppaction://hlinkfile"/>
              </a:rPr>
              <a:t>بومی </a:t>
            </a:r>
            <a:r>
              <a:rPr lang="fa-IR" sz="2800" b="1" dirty="0">
                <a:solidFill>
                  <a:srgbClr val="4229FB"/>
                </a:solidFill>
                <a:cs typeface="B Nazanin" pitchFamily="2" charset="-78"/>
                <a:hlinkClick r:id="rId2" action="ppaction://hlinkfile"/>
              </a:rPr>
              <a:t>بودن </a:t>
            </a:r>
            <a:r>
              <a:rPr lang="fa-IR" sz="2800" b="1" dirty="0" smtClean="0">
                <a:cs typeface="B Nazanin" pitchFamily="2" charset="-78"/>
                <a:hlinkClick r:id="rId2" action="ppaction://hlinkfile"/>
              </a:rPr>
              <a:t>:</a:t>
            </a:r>
            <a:endParaRPr lang="fa-IR" sz="2800" b="1" dirty="0" smtClean="0">
              <a:cs typeface="B Nazanin" pitchFamily="2" charset="-78"/>
            </a:endParaRPr>
          </a:p>
          <a:p>
            <a:pPr lvl="0" algn="just" rtl="1"/>
            <a:r>
              <a:rPr lang="fa-IR" sz="2800" b="1" dirty="0" smtClean="0">
                <a:cs typeface="B Nazanin" pitchFamily="2" charset="-78"/>
              </a:rPr>
              <a:t>بومی </a:t>
            </a:r>
            <a:r>
              <a:rPr lang="fa-IR" sz="2800" b="1" dirty="0">
                <a:cs typeface="B Nazanin" pitchFamily="2" charset="-78"/>
              </a:rPr>
              <a:t>استانی: </a:t>
            </a:r>
            <a:r>
              <a:rPr lang="fa-IR" sz="2800" b="1" dirty="0" smtClean="0">
                <a:cs typeface="B Nazanin" pitchFamily="2" charset="-78"/>
              </a:rPr>
              <a:t>فارس </a:t>
            </a:r>
          </a:p>
          <a:p>
            <a:pPr lvl="0" algn="just" rtl="1"/>
            <a:r>
              <a:rPr lang="fa-IR" sz="2800" b="1" dirty="0" smtClean="0">
                <a:cs typeface="B Nazanin" pitchFamily="2" charset="-78"/>
              </a:rPr>
              <a:t>بومی </a:t>
            </a:r>
            <a:r>
              <a:rPr lang="fa-IR" sz="2800" b="1" dirty="0">
                <a:cs typeface="B Nazanin" pitchFamily="2" charset="-78"/>
              </a:rPr>
              <a:t>ناحیه ای و قطبی: فارس، بوشهر، کهکیلویه و بویراحمد، بندر عباس</a:t>
            </a:r>
            <a:endParaRPr lang="en-US" sz="2800" b="1" dirty="0">
              <a:cs typeface="B Nazanin" pitchFamily="2" charset="-78"/>
            </a:endParaRPr>
          </a:p>
          <a:p>
            <a:pPr lvl="0" algn="just" rtl="1"/>
            <a:r>
              <a:rPr lang="fa-IR" sz="2800" b="1" dirty="0">
                <a:solidFill>
                  <a:srgbClr val="FF6600"/>
                </a:solidFill>
                <a:cs typeface="B Nazanin" pitchFamily="2" charset="-78"/>
                <a:sym typeface="Wingdings" panose="05000000000000000000" pitchFamily="2" charset="2"/>
              </a:rPr>
              <a:t> </a:t>
            </a:r>
            <a:r>
              <a:rPr lang="fa-IR" sz="2800" b="1" dirty="0" smtClean="0">
                <a:cs typeface="B Nazanin" pitchFamily="2" charset="-78"/>
              </a:rPr>
              <a:t>توجه </a:t>
            </a:r>
            <a:r>
              <a:rPr lang="fa-IR" sz="2800" b="1" dirty="0">
                <a:cs typeface="B Nazanin" pitchFamily="2" charset="-78"/>
              </a:rPr>
              <a:t>به </a:t>
            </a:r>
            <a:r>
              <a:rPr lang="fa-IR" sz="2800" b="1" dirty="0">
                <a:solidFill>
                  <a:srgbClr val="4229FB"/>
                </a:solidFill>
                <a:cs typeface="B Nazanin" pitchFamily="2" charset="-78"/>
              </a:rPr>
              <a:t>توضیحات احتمالی </a:t>
            </a:r>
            <a:r>
              <a:rPr lang="fa-IR" sz="2800" b="1" dirty="0">
                <a:cs typeface="B Nazanin" pitchFamily="2" charset="-78"/>
              </a:rPr>
              <a:t>مقابل رشته در دفترچه مثل محل </a:t>
            </a:r>
            <a:r>
              <a:rPr lang="fa-IR" sz="2800" b="1" dirty="0" smtClean="0">
                <a:cs typeface="B Nazanin" pitchFamily="2" charset="-78"/>
              </a:rPr>
              <a:t>تحصیل، ...</a:t>
            </a:r>
            <a:endParaRPr lang="en-US" sz="2800" b="1" dirty="0">
              <a:cs typeface="B Nazanin" pitchFamily="2" charset="-78"/>
            </a:endParaRPr>
          </a:p>
          <a:p>
            <a:pPr lvl="0" algn="just" rtl="1"/>
            <a:r>
              <a:rPr lang="fa-IR" sz="2800" b="1" dirty="0" smtClean="0">
                <a:solidFill>
                  <a:srgbClr val="FF6600"/>
                </a:solidFill>
                <a:cs typeface="B Nazanin" pitchFamily="2" charset="-78"/>
                <a:sym typeface="Wingdings" panose="05000000000000000000" pitchFamily="2" charset="2"/>
              </a:rPr>
              <a:t> </a:t>
            </a:r>
            <a:r>
              <a:rPr lang="fa-IR" sz="2800" b="1" dirty="0" smtClean="0">
                <a:cs typeface="B Nazanin" pitchFamily="2" charset="-78"/>
              </a:rPr>
              <a:t>رشته های نیمه متمرکز</a:t>
            </a:r>
          </a:p>
          <a:p>
            <a:pPr lvl="0" algn="just" rtl="1"/>
            <a:r>
              <a:rPr lang="fa-IR" sz="2800" b="1" dirty="0">
                <a:solidFill>
                  <a:srgbClr val="FF6600"/>
                </a:solidFill>
                <a:cs typeface="B Nazanin" pitchFamily="2" charset="-78"/>
                <a:sym typeface="Wingdings" panose="05000000000000000000" pitchFamily="2" charset="2"/>
              </a:rPr>
              <a:t> </a:t>
            </a:r>
            <a:r>
              <a:rPr lang="fa-IR" sz="2800" b="1" dirty="0" smtClean="0">
                <a:cs typeface="B Nazanin" pitchFamily="2" charset="-78"/>
              </a:rPr>
              <a:t>رشته های دارای شرایط خاص</a:t>
            </a:r>
            <a:endParaRPr lang="en-US" sz="2800" b="1" dirty="0">
              <a:cs typeface="B Nazanin" pitchFamily="2" charset="-78"/>
            </a:endParaRPr>
          </a:p>
        </p:txBody>
      </p:sp>
    </p:spTree>
    <p:extLst>
      <p:ext uri="{BB962C8B-B14F-4D97-AF65-F5344CB8AC3E}">
        <p14:creationId xmlns:p14="http://schemas.microsoft.com/office/powerpoint/2010/main" val="37229750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1000"/>
                                        <p:tgtEl>
                                          <p:spTgt spid="2">
                                            <p:txEl>
                                              <p:pRg st="1" end="1"/>
                                            </p:txEl>
                                          </p:spTgt>
                                        </p:tgtEl>
                                      </p:cBhvr>
                                    </p:animEffect>
                                    <p:anim calcmode="lin" valueType="num">
                                      <p:cBhvr>
                                        <p:cTn id="21"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1000"/>
                                        <p:tgtEl>
                                          <p:spTgt spid="2">
                                            <p:txEl>
                                              <p:pRg st="2" end="2"/>
                                            </p:txEl>
                                          </p:spTgt>
                                        </p:tgtEl>
                                      </p:cBhvr>
                                    </p:animEffect>
                                    <p:anim calcmode="lin" valueType="num">
                                      <p:cBhvr>
                                        <p:cTn id="2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nodeType="after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fade">
                                      <p:cBhvr>
                                        <p:cTn id="32" dur="1000"/>
                                        <p:tgtEl>
                                          <p:spTgt spid="2">
                                            <p:txEl>
                                              <p:pRg st="3" end="3"/>
                                            </p:txEl>
                                          </p:spTgt>
                                        </p:tgtEl>
                                      </p:cBhvr>
                                    </p:animEffect>
                                    <p:anim calcmode="lin" valueType="num">
                                      <p:cBhvr>
                                        <p:cTn id="3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nodeType="afterEffect">
                                  <p:stCondLst>
                                    <p:cond delay="0"/>
                                  </p:stCondLst>
                                  <p:childTnLst>
                                    <p:set>
                                      <p:cBhvr>
                                        <p:cTn id="37" dur="1" fill="hold">
                                          <p:stCondLst>
                                            <p:cond delay="0"/>
                                          </p:stCondLst>
                                        </p:cTn>
                                        <p:tgtEl>
                                          <p:spTgt spid="2">
                                            <p:txEl>
                                              <p:pRg st="4" end="4"/>
                                            </p:txEl>
                                          </p:spTgt>
                                        </p:tgtEl>
                                        <p:attrNameLst>
                                          <p:attrName>style.visibility</p:attrName>
                                        </p:attrNameLst>
                                      </p:cBhvr>
                                      <p:to>
                                        <p:strVal val="visible"/>
                                      </p:to>
                                    </p:set>
                                    <p:animEffect transition="in" filter="fade">
                                      <p:cBhvr>
                                        <p:cTn id="38" dur="1000"/>
                                        <p:tgtEl>
                                          <p:spTgt spid="2">
                                            <p:txEl>
                                              <p:pRg st="4" end="4"/>
                                            </p:txEl>
                                          </p:spTgt>
                                        </p:tgtEl>
                                      </p:cBhvr>
                                    </p:animEffect>
                                    <p:anim calcmode="lin" valueType="num">
                                      <p:cBhvr>
                                        <p:cTn id="3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2">
                                            <p:txEl>
                                              <p:pRg st="5" end="5"/>
                                            </p:txEl>
                                          </p:spTgt>
                                        </p:tgtEl>
                                        <p:attrNameLst>
                                          <p:attrName>style.visibility</p:attrName>
                                        </p:attrNameLst>
                                      </p:cBhvr>
                                      <p:to>
                                        <p:strVal val="visible"/>
                                      </p:to>
                                    </p:set>
                                    <p:animEffect transition="in" filter="fade">
                                      <p:cBhvr>
                                        <p:cTn id="44" dur="1000"/>
                                        <p:tgtEl>
                                          <p:spTgt spid="2">
                                            <p:txEl>
                                              <p:pRg st="5" end="5"/>
                                            </p:txEl>
                                          </p:spTgt>
                                        </p:tgtEl>
                                      </p:cBhvr>
                                    </p:animEffect>
                                    <p:anim calcmode="lin" valueType="num">
                                      <p:cBhvr>
                                        <p:cTn id="45"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nodeType="afterEffect">
                                  <p:stCondLst>
                                    <p:cond delay="0"/>
                                  </p:stCondLst>
                                  <p:childTnLst>
                                    <p:set>
                                      <p:cBhvr>
                                        <p:cTn id="49" dur="1" fill="hold">
                                          <p:stCondLst>
                                            <p:cond delay="0"/>
                                          </p:stCondLst>
                                        </p:cTn>
                                        <p:tgtEl>
                                          <p:spTgt spid="2">
                                            <p:txEl>
                                              <p:pRg st="6" end="6"/>
                                            </p:txEl>
                                          </p:spTgt>
                                        </p:tgtEl>
                                        <p:attrNameLst>
                                          <p:attrName>style.visibility</p:attrName>
                                        </p:attrNameLst>
                                      </p:cBhvr>
                                      <p:to>
                                        <p:strVal val="visible"/>
                                      </p:to>
                                    </p:set>
                                    <p:animEffect transition="in" filter="fade">
                                      <p:cBhvr>
                                        <p:cTn id="50" dur="1000"/>
                                        <p:tgtEl>
                                          <p:spTgt spid="2">
                                            <p:txEl>
                                              <p:pRg st="6" end="6"/>
                                            </p:txEl>
                                          </p:spTgt>
                                        </p:tgtEl>
                                      </p:cBhvr>
                                    </p:animEffect>
                                    <p:anim calcmode="lin" valueType="num">
                                      <p:cBhvr>
                                        <p:cTn id="51"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42" presetClass="entr" presetSubtype="0" fill="hold" nodeType="after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Effect transition="in" filter="fade">
                                      <p:cBhvr>
                                        <p:cTn id="56" dur="1000"/>
                                        <p:tgtEl>
                                          <p:spTgt spid="2">
                                            <p:txEl>
                                              <p:pRg st="7" end="7"/>
                                            </p:txEl>
                                          </p:spTgt>
                                        </p:tgtEl>
                                      </p:cBhvr>
                                    </p:animEffect>
                                    <p:anim calcmode="lin" valueType="num">
                                      <p:cBhvr>
                                        <p:cTn id="5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par>
                          <p:cTn id="59" fill="hold">
                            <p:stCondLst>
                              <p:cond delay="7000"/>
                            </p:stCondLst>
                            <p:childTnLst>
                              <p:par>
                                <p:cTn id="60" presetID="42" presetClass="entr" presetSubtype="0" fill="hold" nodeType="afterEffect">
                                  <p:stCondLst>
                                    <p:cond delay="0"/>
                                  </p:stCondLst>
                                  <p:childTnLst>
                                    <p:set>
                                      <p:cBhvr>
                                        <p:cTn id="61" dur="1" fill="hold">
                                          <p:stCondLst>
                                            <p:cond delay="0"/>
                                          </p:stCondLst>
                                        </p:cTn>
                                        <p:tgtEl>
                                          <p:spTgt spid="2">
                                            <p:txEl>
                                              <p:pRg st="8" end="8"/>
                                            </p:txEl>
                                          </p:spTgt>
                                        </p:tgtEl>
                                        <p:attrNameLst>
                                          <p:attrName>style.visibility</p:attrName>
                                        </p:attrNameLst>
                                      </p:cBhvr>
                                      <p:to>
                                        <p:strVal val="visible"/>
                                      </p:to>
                                    </p:set>
                                    <p:animEffect transition="in" filter="fade">
                                      <p:cBhvr>
                                        <p:cTn id="62" dur="1000"/>
                                        <p:tgtEl>
                                          <p:spTgt spid="2">
                                            <p:txEl>
                                              <p:pRg st="8" end="8"/>
                                            </p:txEl>
                                          </p:spTgt>
                                        </p:tgtEl>
                                      </p:cBhvr>
                                    </p:animEffect>
                                    <p:anim calcmode="lin" valueType="num">
                                      <p:cBhvr>
                                        <p:cTn id="63"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64"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nodeType="afterEffect">
                                  <p:stCondLst>
                                    <p:cond delay="0"/>
                                  </p:stCondLst>
                                  <p:childTnLst>
                                    <p:set>
                                      <p:cBhvr>
                                        <p:cTn id="67" dur="1" fill="hold">
                                          <p:stCondLst>
                                            <p:cond delay="0"/>
                                          </p:stCondLst>
                                        </p:cTn>
                                        <p:tgtEl>
                                          <p:spTgt spid="2">
                                            <p:txEl>
                                              <p:pRg st="9" end="9"/>
                                            </p:txEl>
                                          </p:spTgt>
                                        </p:tgtEl>
                                        <p:attrNameLst>
                                          <p:attrName>style.visibility</p:attrName>
                                        </p:attrNameLst>
                                      </p:cBhvr>
                                      <p:to>
                                        <p:strVal val="visible"/>
                                      </p:to>
                                    </p:set>
                                    <p:animEffect transition="in" filter="fade">
                                      <p:cBhvr>
                                        <p:cTn id="68" dur="1000"/>
                                        <p:tgtEl>
                                          <p:spTgt spid="2">
                                            <p:txEl>
                                              <p:pRg st="9" end="9"/>
                                            </p:txEl>
                                          </p:spTgt>
                                        </p:tgtEl>
                                      </p:cBhvr>
                                    </p:animEffect>
                                    <p:anim calcmode="lin" valueType="num">
                                      <p:cBhvr>
                                        <p:cTn id="69"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70"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8464" y="212203"/>
            <a:ext cx="9649072" cy="584775"/>
          </a:xfrm>
          <a:prstGeom prst="rect">
            <a:avLst/>
          </a:prstGeom>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1">
            <a:spAutoFit/>
          </a:bodyPr>
          <a:lstStyle/>
          <a:p>
            <a:pPr algn="ctr" rtl="1" fontAlgn="auto">
              <a:spcBef>
                <a:spcPts val="0"/>
              </a:spcBef>
              <a:spcAft>
                <a:spcPts val="0"/>
              </a:spcAft>
              <a:defRPr/>
            </a:pPr>
            <a:r>
              <a:rPr lang="fa-IR" sz="3200" dirty="0">
                <a:solidFill>
                  <a:schemeClr val="bg1"/>
                </a:solidFill>
                <a:cs typeface="B Titr" pitchFamily="2" charset="-78"/>
              </a:rPr>
              <a:t> </a:t>
            </a:r>
            <a:r>
              <a:rPr lang="fa-IR" sz="3200" dirty="0" smtClean="0">
                <a:solidFill>
                  <a:schemeClr val="bg1"/>
                </a:solidFill>
                <a:cs typeface="B Titr" pitchFamily="2" charset="-78"/>
              </a:rPr>
              <a:t>در استخراج رشته </a:t>
            </a:r>
            <a:r>
              <a:rPr lang="fa-IR" sz="3200" dirty="0" smtClean="0">
                <a:solidFill>
                  <a:schemeClr val="bg1"/>
                </a:solidFill>
                <a:cs typeface="B Titr" pitchFamily="2" charset="-78"/>
              </a:rPr>
              <a:t>ها به توضیحات مقابل کدرشته </a:t>
            </a:r>
            <a:r>
              <a:rPr lang="fa-IR" sz="3200" dirty="0" smtClean="0">
                <a:solidFill>
                  <a:schemeClr val="bg1"/>
                </a:solidFill>
                <a:cs typeface="B Titr" pitchFamily="2" charset="-78"/>
              </a:rPr>
              <a:t>توجه داشته باشید </a:t>
            </a:r>
            <a:r>
              <a:rPr lang="fa-IR" sz="3200" dirty="0" smtClean="0">
                <a:solidFill>
                  <a:schemeClr val="bg1"/>
                </a:solidFill>
                <a:cs typeface="B Titr" pitchFamily="2" charset="-78"/>
              </a:rPr>
              <a:t>!</a:t>
            </a:r>
            <a:endParaRPr lang="fa-IR" sz="3200" dirty="0">
              <a:solidFill>
                <a:schemeClr val="bg1"/>
              </a:solidFill>
              <a:cs typeface="B Titr" pitchFamily="2" charset="-78"/>
            </a:endParaRPr>
          </a:p>
        </p:txBody>
      </p:sp>
      <p:pic>
        <p:nvPicPr>
          <p:cNvPr id="5" name="Picture 4"/>
          <p:cNvPicPr>
            <a:picLocks noChangeAspect="1"/>
          </p:cNvPicPr>
          <p:nvPr/>
        </p:nvPicPr>
        <p:blipFill>
          <a:blip r:embed="rId2"/>
          <a:stretch>
            <a:fillRect/>
          </a:stretch>
        </p:blipFill>
        <p:spPr>
          <a:xfrm>
            <a:off x="-1" y="1881187"/>
            <a:ext cx="9906001" cy="3095625"/>
          </a:xfrm>
          <a:prstGeom prst="rect">
            <a:avLst/>
          </a:prstGeom>
        </p:spPr>
      </p:pic>
    </p:spTree>
    <p:extLst>
      <p:ext uri="{BB962C8B-B14F-4D97-AF65-F5344CB8AC3E}">
        <p14:creationId xmlns:p14="http://schemas.microsoft.com/office/powerpoint/2010/main" val="3958931878"/>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496" y="1316328"/>
            <a:ext cx="9145015" cy="1814163"/>
          </a:xfrm>
          <a:prstGeom prst="rect">
            <a:avLst/>
          </a:prstGeom>
        </p:spPr>
      </p:pic>
      <p:sp>
        <p:nvSpPr>
          <p:cNvPr id="5" name="Title 4"/>
          <p:cNvSpPr>
            <a:spLocks noGrp="1"/>
          </p:cNvSpPr>
          <p:nvPr>
            <p:ph type="title"/>
          </p:nvPr>
        </p:nvSpPr>
        <p:spPr>
          <a:xfrm>
            <a:off x="1568624" y="-17442"/>
            <a:ext cx="6601226" cy="710120"/>
          </a:xfrm>
        </p:spPr>
        <p:style>
          <a:lnRef idx="3">
            <a:schemeClr val="lt1"/>
          </a:lnRef>
          <a:fillRef idx="1">
            <a:schemeClr val="accent2"/>
          </a:fillRef>
          <a:effectRef idx="1">
            <a:schemeClr val="accent2"/>
          </a:effectRef>
          <a:fontRef idx="minor">
            <a:schemeClr val="lt1"/>
          </a:fontRef>
        </p:style>
        <p:txBody>
          <a:bodyPr>
            <a:normAutofit fontScale="90000"/>
          </a:bodyPr>
          <a:lstStyle/>
          <a:p>
            <a:pPr algn="ctr" rtl="1"/>
            <a:r>
              <a:rPr lang="fa-IR" sz="3600" dirty="0" smtClean="0">
                <a:cs typeface="B Titr" pitchFamily="2" charset="-78"/>
              </a:rPr>
              <a:t>استخراج رشته ها از دفترچه- </a:t>
            </a:r>
            <a:r>
              <a:rPr lang="fa-IR" sz="3600" dirty="0" smtClean="0">
                <a:solidFill>
                  <a:srgbClr val="FFFF66"/>
                </a:solidFill>
                <a:cs typeface="B Titr" pitchFamily="2" charset="-78"/>
              </a:rPr>
              <a:t>به تفکیک دوره</a:t>
            </a:r>
            <a:endParaRPr lang="en-US" sz="3600" dirty="0">
              <a:solidFill>
                <a:srgbClr val="FFFF66"/>
              </a:solidFill>
              <a:cs typeface="B Titr" pitchFamily="2" charset="-78"/>
            </a:endParaRPr>
          </a:p>
        </p:txBody>
      </p:sp>
      <p:sp>
        <p:nvSpPr>
          <p:cNvPr id="2" name="Slide Number Placeholder 1"/>
          <p:cNvSpPr>
            <a:spLocks noGrp="1"/>
          </p:cNvSpPr>
          <p:nvPr>
            <p:ph type="sldNum" sz="quarter" idx="12"/>
          </p:nvPr>
        </p:nvSpPr>
        <p:spPr/>
        <p:txBody>
          <a:bodyPr/>
          <a:lstStyle/>
          <a:p>
            <a:pPr>
              <a:defRPr/>
            </a:pPr>
            <a:fld id="{35713F18-49D1-43F6-83B8-F15667FD09EE}" type="slidenum">
              <a:rPr lang="fa-IR" smtClean="0"/>
              <a:pPr>
                <a:defRPr/>
              </a:pPr>
              <a:t>39</a:t>
            </a:fld>
            <a:endParaRPr lang="fa-IR"/>
          </a:p>
        </p:txBody>
      </p:sp>
      <p:sp>
        <p:nvSpPr>
          <p:cNvPr id="14" name="TextBox 13"/>
          <p:cNvSpPr txBox="1"/>
          <p:nvPr/>
        </p:nvSpPr>
        <p:spPr>
          <a:xfrm>
            <a:off x="2792760" y="1990786"/>
            <a:ext cx="3096344" cy="381541"/>
          </a:xfrm>
          <a:prstGeom prst="rect">
            <a:avLst/>
          </a:prstGeom>
          <a:noFill/>
        </p:spPr>
        <p:txBody>
          <a:bodyPr wrap="square" rtlCol="0">
            <a:spAutoFit/>
          </a:bodyPr>
          <a:lstStyle/>
          <a:p>
            <a:pPr algn="ctr" rtl="1"/>
            <a:r>
              <a:rPr lang="fa-IR" sz="2400" dirty="0" smtClean="0">
                <a:solidFill>
                  <a:srgbClr val="4229FB"/>
                </a:solidFill>
                <a:latin typeface="IPT Yekan" pitchFamily="2" charset="2"/>
                <a:cs typeface="B Kamran" pitchFamily="2" charset="-78"/>
              </a:rPr>
              <a:t>پزشکی</a:t>
            </a:r>
            <a:endParaRPr lang="en-US" sz="2400" dirty="0">
              <a:solidFill>
                <a:srgbClr val="4229FB"/>
              </a:solidFill>
              <a:latin typeface="IPT Yekan" pitchFamily="2" charset="2"/>
              <a:cs typeface="B Kamran" pitchFamily="2" charset="-78"/>
            </a:endParaRPr>
          </a:p>
        </p:txBody>
      </p:sp>
      <p:sp>
        <p:nvSpPr>
          <p:cNvPr id="15" name="TextBox 14"/>
          <p:cNvSpPr txBox="1"/>
          <p:nvPr/>
        </p:nvSpPr>
        <p:spPr>
          <a:xfrm>
            <a:off x="6249144" y="1959147"/>
            <a:ext cx="3096344" cy="461665"/>
          </a:xfrm>
          <a:prstGeom prst="rect">
            <a:avLst/>
          </a:prstGeom>
          <a:noFill/>
        </p:spPr>
        <p:txBody>
          <a:bodyPr wrap="square" rtlCol="0">
            <a:spAutoFit/>
          </a:bodyPr>
          <a:lstStyle/>
          <a:p>
            <a:pPr algn="ctr" rtl="1"/>
            <a:r>
              <a:rPr lang="fa-IR" sz="2400" dirty="0" smtClean="0">
                <a:solidFill>
                  <a:srgbClr val="4229FB"/>
                </a:solidFill>
                <a:latin typeface="IPT Yekan" pitchFamily="2" charset="2"/>
                <a:cs typeface="B Kamran" pitchFamily="2" charset="-78"/>
              </a:rPr>
              <a:t>دانشگاه اصفهان</a:t>
            </a:r>
            <a:endParaRPr lang="en-US" sz="2400" dirty="0">
              <a:solidFill>
                <a:srgbClr val="4229FB"/>
              </a:solidFill>
              <a:latin typeface="IPT Yekan" pitchFamily="2" charset="2"/>
              <a:cs typeface="B Kamran" pitchFamily="2" charset="-78"/>
            </a:endParaRPr>
          </a:p>
        </p:txBody>
      </p:sp>
      <p:sp>
        <p:nvSpPr>
          <p:cNvPr id="16" name="TextBox 15"/>
          <p:cNvSpPr txBox="1"/>
          <p:nvPr/>
        </p:nvSpPr>
        <p:spPr>
          <a:xfrm>
            <a:off x="1361943" y="1980239"/>
            <a:ext cx="1224136" cy="432414"/>
          </a:xfrm>
          <a:prstGeom prst="rect">
            <a:avLst/>
          </a:prstGeom>
          <a:noFill/>
        </p:spPr>
        <p:txBody>
          <a:bodyPr wrap="square" rtlCol="0">
            <a:spAutoFit/>
          </a:bodyPr>
          <a:lstStyle/>
          <a:p>
            <a:pPr algn="ctr" rtl="1"/>
            <a:r>
              <a:rPr lang="fa-IR" sz="2800" dirty="0" smtClean="0">
                <a:solidFill>
                  <a:srgbClr val="4229FB"/>
                </a:solidFill>
                <a:latin typeface="IPT Yekan" pitchFamily="2" charset="2"/>
                <a:cs typeface="B Kamran" pitchFamily="2" charset="-78"/>
              </a:rPr>
              <a:t>1045</a:t>
            </a:r>
            <a:endParaRPr lang="en-US" sz="2800" dirty="0">
              <a:solidFill>
                <a:srgbClr val="4229FB"/>
              </a:solidFill>
              <a:latin typeface="IPT Yekan" pitchFamily="2" charset="2"/>
              <a:cs typeface="B Kamran" pitchFamily="2" charset="-78"/>
            </a:endParaRPr>
          </a:p>
        </p:txBody>
      </p:sp>
      <p:sp>
        <p:nvSpPr>
          <p:cNvPr id="17" name="TextBox 16"/>
          <p:cNvSpPr txBox="1"/>
          <p:nvPr/>
        </p:nvSpPr>
        <p:spPr>
          <a:xfrm>
            <a:off x="2777733" y="2335807"/>
            <a:ext cx="3096344" cy="461665"/>
          </a:xfrm>
          <a:prstGeom prst="rect">
            <a:avLst/>
          </a:prstGeom>
          <a:noFill/>
        </p:spPr>
        <p:txBody>
          <a:bodyPr wrap="square" rtlCol="0">
            <a:spAutoFit/>
          </a:bodyPr>
          <a:lstStyle/>
          <a:p>
            <a:pPr algn="ctr" rtl="1"/>
            <a:r>
              <a:rPr lang="fa-IR" sz="2400" dirty="0" smtClean="0">
                <a:solidFill>
                  <a:srgbClr val="4229FB"/>
                </a:solidFill>
                <a:latin typeface="IPT Yekan" pitchFamily="2" charset="2"/>
                <a:cs typeface="B Kamran" pitchFamily="2" charset="-78"/>
              </a:rPr>
              <a:t>پزشکی</a:t>
            </a:r>
            <a:endParaRPr lang="en-US" sz="2400" dirty="0">
              <a:solidFill>
                <a:srgbClr val="4229FB"/>
              </a:solidFill>
              <a:latin typeface="IPT Yekan" pitchFamily="2" charset="2"/>
              <a:cs typeface="B Kamran" pitchFamily="2" charset="-78"/>
            </a:endParaRPr>
          </a:p>
        </p:txBody>
      </p:sp>
      <p:sp>
        <p:nvSpPr>
          <p:cNvPr id="19" name="TextBox 18"/>
          <p:cNvSpPr txBox="1"/>
          <p:nvPr/>
        </p:nvSpPr>
        <p:spPr>
          <a:xfrm>
            <a:off x="6234117" y="2325153"/>
            <a:ext cx="3096344" cy="461665"/>
          </a:xfrm>
          <a:prstGeom prst="rect">
            <a:avLst/>
          </a:prstGeom>
          <a:noFill/>
        </p:spPr>
        <p:txBody>
          <a:bodyPr wrap="square" rtlCol="0">
            <a:spAutoFit/>
          </a:bodyPr>
          <a:lstStyle/>
          <a:p>
            <a:pPr algn="ctr" rtl="1"/>
            <a:r>
              <a:rPr lang="fa-IR" sz="2400" dirty="0" smtClean="0">
                <a:solidFill>
                  <a:srgbClr val="4229FB"/>
                </a:solidFill>
                <a:latin typeface="IPT Yekan" pitchFamily="2" charset="2"/>
                <a:cs typeface="B Kamran" pitchFamily="2" charset="-78"/>
              </a:rPr>
              <a:t>دانشگاه شیراز</a:t>
            </a:r>
            <a:endParaRPr lang="en-US" sz="2400" dirty="0">
              <a:solidFill>
                <a:srgbClr val="4229FB"/>
              </a:solidFill>
              <a:latin typeface="IPT Yekan" pitchFamily="2" charset="2"/>
              <a:cs typeface="B Kamran" pitchFamily="2" charset="-78"/>
            </a:endParaRPr>
          </a:p>
        </p:txBody>
      </p:sp>
      <p:sp>
        <p:nvSpPr>
          <p:cNvPr id="20" name="TextBox 19"/>
          <p:cNvSpPr txBox="1"/>
          <p:nvPr/>
        </p:nvSpPr>
        <p:spPr>
          <a:xfrm>
            <a:off x="1361943" y="2336509"/>
            <a:ext cx="1224136" cy="523220"/>
          </a:xfrm>
          <a:prstGeom prst="rect">
            <a:avLst/>
          </a:prstGeom>
          <a:noFill/>
        </p:spPr>
        <p:txBody>
          <a:bodyPr wrap="square" rtlCol="0">
            <a:spAutoFit/>
          </a:bodyPr>
          <a:lstStyle/>
          <a:p>
            <a:pPr algn="ctr" rtl="1"/>
            <a:r>
              <a:rPr lang="fa-IR" sz="2800" dirty="0" smtClean="0">
                <a:solidFill>
                  <a:srgbClr val="4229FB"/>
                </a:solidFill>
                <a:latin typeface="IPT Yekan" pitchFamily="2" charset="2"/>
                <a:cs typeface="B Kamran" pitchFamily="2" charset="-78"/>
              </a:rPr>
              <a:t>1068</a:t>
            </a:r>
            <a:endParaRPr lang="en-US" sz="2800" dirty="0">
              <a:solidFill>
                <a:srgbClr val="4229FB"/>
              </a:solidFill>
              <a:latin typeface="IPT Yekan" pitchFamily="2" charset="2"/>
              <a:cs typeface="B Kamran" pitchFamily="2" charset="-78"/>
            </a:endParaRPr>
          </a:p>
        </p:txBody>
      </p:sp>
      <p:sp>
        <p:nvSpPr>
          <p:cNvPr id="21" name="TextBox 20"/>
          <p:cNvSpPr txBox="1"/>
          <p:nvPr/>
        </p:nvSpPr>
        <p:spPr>
          <a:xfrm>
            <a:off x="2763266" y="2688725"/>
            <a:ext cx="3096344" cy="614477"/>
          </a:xfrm>
          <a:prstGeom prst="rect">
            <a:avLst/>
          </a:prstGeom>
          <a:noFill/>
        </p:spPr>
        <p:txBody>
          <a:bodyPr wrap="square" rtlCol="0">
            <a:spAutoFit/>
          </a:bodyPr>
          <a:lstStyle/>
          <a:p>
            <a:pPr algn="ctr" rtl="1"/>
            <a:r>
              <a:rPr lang="fa-IR" sz="2400" dirty="0" smtClean="0">
                <a:solidFill>
                  <a:srgbClr val="4229FB"/>
                </a:solidFill>
                <a:latin typeface="IPT Yekan" pitchFamily="2" charset="2"/>
                <a:cs typeface="B Kamran" pitchFamily="2" charset="-78"/>
              </a:rPr>
              <a:t>پزشکی</a:t>
            </a:r>
            <a:endParaRPr lang="en-US" sz="2400" dirty="0">
              <a:solidFill>
                <a:srgbClr val="4229FB"/>
              </a:solidFill>
              <a:latin typeface="IPT Yekan" pitchFamily="2" charset="2"/>
              <a:cs typeface="B Kamran" pitchFamily="2" charset="-78"/>
            </a:endParaRPr>
          </a:p>
        </p:txBody>
      </p:sp>
      <p:sp>
        <p:nvSpPr>
          <p:cNvPr id="22" name="TextBox 21"/>
          <p:cNvSpPr txBox="1"/>
          <p:nvPr/>
        </p:nvSpPr>
        <p:spPr>
          <a:xfrm>
            <a:off x="6193892" y="2682844"/>
            <a:ext cx="3096344" cy="461665"/>
          </a:xfrm>
          <a:prstGeom prst="rect">
            <a:avLst/>
          </a:prstGeom>
          <a:noFill/>
        </p:spPr>
        <p:txBody>
          <a:bodyPr wrap="square" rtlCol="0">
            <a:spAutoFit/>
          </a:bodyPr>
          <a:lstStyle/>
          <a:p>
            <a:pPr algn="ctr" rtl="1"/>
            <a:r>
              <a:rPr lang="fa-IR" sz="2400" dirty="0" smtClean="0">
                <a:solidFill>
                  <a:srgbClr val="4229FB"/>
                </a:solidFill>
                <a:latin typeface="IPT Yekan" pitchFamily="2" charset="2"/>
                <a:cs typeface="B Kamran" pitchFamily="2" charset="-78"/>
              </a:rPr>
              <a:t>دانشگاه یزد</a:t>
            </a:r>
            <a:endParaRPr lang="en-US" sz="2400" dirty="0">
              <a:solidFill>
                <a:srgbClr val="4229FB"/>
              </a:solidFill>
              <a:latin typeface="IPT Yekan" pitchFamily="2" charset="2"/>
              <a:cs typeface="B Kamran" pitchFamily="2" charset="-78"/>
            </a:endParaRPr>
          </a:p>
        </p:txBody>
      </p:sp>
      <p:sp>
        <p:nvSpPr>
          <p:cNvPr id="23" name="TextBox 22"/>
          <p:cNvSpPr txBox="1"/>
          <p:nvPr/>
        </p:nvSpPr>
        <p:spPr>
          <a:xfrm>
            <a:off x="1373234" y="2688559"/>
            <a:ext cx="1224136" cy="523220"/>
          </a:xfrm>
          <a:prstGeom prst="rect">
            <a:avLst/>
          </a:prstGeom>
          <a:noFill/>
        </p:spPr>
        <p:txBody>
          <a:bodyPr wrap="square" rtlCol="0">
            <a:spAutoFit/>
          </a:bodyPr>
          <a:lstStyle/>
          <a:p>
            <a:pPr algn="ctr" rtl="1"/>
            <a:r>
              <a:rPr lang="fa-IR" sz="2800" dirty="0" smtClean="0">
                <a:solidFill>
                  <a:srgbClr val="4229FB"/>
                </a:solidFill>
                <a:latin typeface="IPT Yekan" pitchFamily="2" charset="2"/>
                <a:cs typeface="B Kamran" pitchFamily="2" charset="-78"/>
              </a:rPr>
              <a:t>1054</a:t>
            </a:r>
            <a:endParaRPr lang="en-US" sz="2800" dirty="0">
              <a:solidFill>
                <a:srgbClr val="4229FB"/>
              </a:solidFill>
              <a:latin typeface="IPT Yekan" pitchFamily="2" charset="2"/>
              <a:cs typeface="B Kamran" pitchFamily="2" charset="-78"/>
            </a:endParaRPr>
          </a:p>
        </p:txBody>
      </p:sp>
      <p:sp>
        <p:nvSpPr>
          <p:cNvPr id="42" name="TextBox 41"/>
          <p:cNvSpPr txBox="1"/>
          <p:nvPr/>
        </p:nvSpPr>
        <p:spPr>
          <a:xfrm>
            <a:off x="560512" y="921185"/>
            <a:ext cx="90010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r" rtl="1"/>
            <a:r>
              <a:rPr lang="fa-IR" b="1" dirty="0" smtClean="0">
                <a:cs typeface="B Nazanin" pitchFamily="2" charset="-78"/>
              </a:rPr>
              <a:t> فرم پیشن نویس انتخاب رشته های تحصیلی آزمون سراسری –  </a:t>
            </a:r>
            <a:r>
              <a:rPr lang="fa-IR" b="1" dirty="0" smtClean="0">
                <a:solidFill>
                  <a:srgbClr val="FFFF00"/>
                </a:solidFill>
                <a:cs typeface="B Nazanin" pitchFamily="2" charset="-78"/>
              </a:rPr>
              <a:t>دوره روزانه</a:t>
            </a:r>
            <a:endParaRPr lang="en-US" b="1" dirty="0">
              <a:solidFill>
                <a:srgbClr val="FFFF00"/>
              </a:solidFill>
              <a:cs typeface="B Nazanin" pitchFamily="2" charset="-78"/>
            </a:endParaRPr>
          </a:p>
        </p:txBody>
      </p:sp>
      <p:pic>
        <p:nvPicPr>
          <p:cNvPr id="43" name="Picture 4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495" y="3211779"/>
            <a:ext cx="9145015" cy="1814163"/>
          </a:xfrm>
          <a:prstGeom prst="rect">
            <a:avLst/>
          </a:prstGeom>
        </p:spPr>
      </p:pic>
      <p:pic>
        <p:nvPicPr>
          <p:cNvPr id="44" name="Picture 4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552" y="5117001"/>
            <a:ext cx="9145015" cy="1814163"/>
          </a:xfrm>
          <a:prstGeom prst="rect">
            <a:avLst/>
          </a:prstGeom>
        </p:spPr>
      </p:pic>
      <p:sp>
        <p:nvSpPr>
          <p:cNvPr id="63" name="TextBox 62"/>
          <p:cNvSpPr txBox="1"/>
          <p:nvPr/>
        </p:nvSpPr>
        <p:spPr>
          <a:xfrm>
            <a:off x="2752066" y="3891265"/>
            <a:ext cx="3096344" cy="461665"/>
          </a:xfrm>
          <a:prstGeom prst="rect">
            <a:avLst/>
          </a:prstGeom>
          <a:noFill/>
        </p:spPr>
        <p:txBody>
          <a:bodyPr wrap="square" rtlCol="0">
            <a:spAutoFit/>
          </a:bodyPr>
          <a:lstStyle/>
          <a:p>
            <a:pPr algn="ctr" rtl="1"/>
            <a:r>
              <a:rPr lang="fa-IR" sz="2400" dirty="0" smtClean="0">
                <a:solidFill>
                  <a:srgbClr val="FF0000"/>
                </a:solidFill>
                <a:latin typeface="IPT Yekan" pitchFamily="2" charset="2"/>
                <a:cs typeface="B Kamran" pitchFamily="2" charset="-78"/>
              </a:rPr>
              <a:t>دندان پزشکی</a:t>
            </a:r>
            <a:endParaRPr lang="en-US" sz="2400" dirty="0">
              <a:solidFill>
                <a:srgbClr val="FF0000"/>
              </a:solidFill>
              <a:latin typeface="IPT Yekan" pitchFamily="2" charset="2"/>
              <a:cs typeface="B Kamran" pitchFamily="2" charset="-78"/>
            </a:endParaRPr>
          </a:p>
        </p:txBody>
      </p:sp>
      <p:sp>
        <p:nvSpPr>
          <p:cNvPr id="64" name="TextBox 63"/>
          <p:cNvSpPr txBox="1"/>
          <p:nvPr/>
        </p:nvSpPr>
        <p:spPr>
          <a:xfrm>
            <a:off x="6208450" y="3859626"/>
            <a:ext cx="3096344" cy="461665"/>
          </a:xfrm>
          <a:prstGeom prst="rect">
            <a:avLst/>
          </a:prstGeom>
          <a:noFill/>
        </p:spPr>
        <p:txBody>
          <a:bodyPr wrap="square" rtlCol="0">
            <a:spAutoFit/>
          </a:bodyPr>
          <a:lstStyle/>
          <a:p>
            <a:pPr algn="ctr" rtl="1"/>
            <a:r>
              <a:rPr lang="fa-IR" sz="2400" dirty="0" smtClean="0">
                <a:solidFill>
                  <a:srgbClr val="FF0000"/>
                </a:solidFill>
                <a:latin typeface="IPT Yekan" pitchFamily="2" charset="2"/>
                <a:cs typeface="B Kamran" pitchFamily="2" charset="-78"/>
              </a:rPr>
              <a:t>دانشگاه اصفهان</a:t>
            </a:r>
            <a:endParaRPr lang="en-US" sz="2400" dirty="0">
              <a:solidFill>
                <a:srgbClr val="FF0000"/>
              </a:solidFill>
              <a:latin typeface="IPT Yekan" pitchFamily="2" charset="2"/>
              <a:cs typeface="B Kamran" pitchFamily="2" charset="-78"/>
            </a:endParaRPr>
          </a:p>
        </p:txBody>
      </p:sp>
      <p:sp>
        <p:nvSpPr>
          <p:cNvPr id="65" name="TextBox 64"/>
          <p:cNvSpPr txBox="1"/>
          <p:nvPr/>
        </p:nvSpPr>
        <p:spPr>
          <a:xfrm>
            <a:off x="1321249" y="3880718"/>
            <a:ext cx="1224136" cy="523220"/>
          </a:xfrm>
          <a:prstGeom prst="rect">
            <a:avLst/>
          </a:prstGeom>
          <a:noFill/>
        </p:spPr>
        <p:txBody>
          <a:bodyPr wrap="square" rtlCol="0">
            <a:spAutoFit/>
          </a:bodyPr>
          <a:lstStyle/>
          <a:p>
            <a:pPr algn="ctr" rtl="1"/>
            <a:r>
              <a:rPr lang="fa-IR" sz="2800" dirty="0" smtClean="0">
                <a:solidFill>
                  <a:srgbClr val="FF0000"/>
                </a:solidFill>
                <a:latin typeface="IPT Yekan" pitchFamily="2" charset="2"/>
                <a:cs typeface="B Kamran" pitchFamily="2" charset="-78"/>
              </a:rPr>
              <a:t>1135</a:t>
            </a:r>
            <a:endParaRPr lang="en-US" sz="2800" dirty="0">
              <a:solidFill>
                <a:srgbClr val="FF0000"/>
              </a:solidFill>
              <a:latin typeface="IPT Yekan" pitchFamily="2" charset="2"/>
              <a:cs typeface="B Kamran" pitchFamily="2" charset="-78"/>
            </a:endParaRPr>
          </a:p>
        </p:txBody>
      </p:sp>
      <p:sp>
        <p:nvSpPr>
          <p:cNvPr id="66" name="TextBox 65"/>
          <p:cNvSpPr txBox="1"/>
          <p:nvPr/>
        </p:nvSpPr>
        <p:spPr>
          <a:xfrm>
            <a:off x="2737039" y="4236286"/>
            <a:ext cx="3096344" cy="461665"/>
          </a:xfrm>
          <a:prstGeom prst="rect">
            <a:avLst/>
          </a:prstGeom>
          <a:noFill/>
        </p:spPr>
        <p:txBody>
          <a:bodyPr wrap="square" rtlCol="0">
            <a:spAutoFit/>
          </a:bodyPr>
          <a:lstStyle/>
          <a:p>
            <a:pPr algn="ctr" rtl="1"/>
            <a:r>
              <a:rPr lang="fa-IR" sz="2400" dirty="0" smtClean="0">
                <a:solidFill>
                  <a:srgbClr val="FF0000"/>
                </a:solidFill>
                <a:latin typeface="IPT Yekan" pitchFamily="2" charset="2"/>
                <a:cs typeface="B Kamran" pitchFamily="2" charset="-78"/>
              </a:rPr>
              <a:t>دندان پزشکی</a:t>
            </a:r>
            <a:endParaRPr lang="en-US" sz="2400" dirty="0">
              <a:solidFill>
                <a:srgbClr val="FF0000"/>
              </a:solidFill>
              <a:latin typeface="IPT Yekan" pitchFamily="2" charset="2"/>
              <a:cs typeface="B Kamran" pitchFamily="2" charset="-78"/>
            </a:endParaRPr>
          </a:p>
        </p:txBody>
      </p:sp>
      <p:sp>
        <p:nvSpPr>
          <p:cNvPr id="67" name="TextBox 66"/>
          <p:cNvSpPr txBox="1"/>
          <p:nvPr/>
        </p:nvSpPr>
        <p:spPr>
          <a:xfrm>
            <a:off x="6193423" y="4225632"/>
            <a:ext cx="3096344" cy="461665"/>
          </a:xfrm>
          <a:prstGeom prst="rect">
            <a:avLst/>
          </a:prstGeom>
          <a:noFill/>
        </p:spPr>
        <p:txBody>
          <a:bodyPr wrap="square" rtlCol="0">
            <a:spAutoFit/>
          </a:bodyPr>
          <a:lstStyle/>
          <a:p>
            <a:pPr algn="ctr" rtl="1"/>
            <a:r>
              <a:rPr lang="fa-IR" sz="2400" dirty="0" smtClean="0">
                <a:solidFill>
                  <a:srgbClr val="FF0000"/>
                </a:solidFill>
                <a:latin typeface="IPT Yekan" pitchFamily="2" charset="2"/>
                <a:cs typeface="B Kamran" pitchFamily="2" charset="-78"/>
              </a:rPr>
              <a:t>دانشگاه شیراز</a:t>
            </a:r>
            <a:endParaRPr lang="en-US" sz="2400" dirty="0">
              <a:solidFill>
                <a:srgbClr val="FF0000"/>
              </a:solidFill>
              <a:latin typeface="IPT Yekan" pitchFamily="2" charset="2"/>
              <a:cs typeface="B Kamran" pitchFamily="2" charset="-78"/>
            </a:endParaRPr>
          </a:p>
        </p:txBody>
      </p:sp>
      <p:sp>
        <p:nvSpPr>
          <p:cNvPr id="68" name="TextBox 67"/>
          <p:cNvSpPr txBox="1"/>
          <p:nvPr/>
        </p:nvSpPr>
        <p:spPr>
          <a:xfrm>
            <a:off x="1321249" y="4236988"/>
            <a:ext cx="1224136" cy="523220"/>
          </a:xfrm>
          <a:prstGeom prst="rect">
            <a:avLst/>
          </a:prstGeom>
          <a:noFill/>
        </p:spPr>
        <p:txBody>
          <a:bodyPr wrap="square" rtlCol="0">
            <a:spAutoFit/>
          </a:bodyPr>
          <a:lstStyle/>
          <a:p>
            <a:pPr algn="ctr" rtl="1"/>
            <a:r>
              <a:rPr lang="fa-IR" sz="2800" dirty="0" smtClean="0">
                <a:solidFill>
                  <a:srgbClr val="FF0000"/>
                </a:solidFill>
                <a:latin typeface="IPT Yekan" pitchFamily="2" charset="2"/>
                <a:cs typeface="B Kamran" pitchFamily="2" charset="-78"/>
              </a:rPr>
              <a:t>1160</a:t>
            </a:r>
            <a:endParaRPr lang="en-US" sz="2800" dirty="0">
              <a:solidFill>
                <a:srgbClr val="FF0000"/>
              </a:solidFill>
              <a:latin typeface="IPT Yekan" pitchFamily="2" charset="2"/>
              <a:cs typeface="B Kamran" pitchFamily="2" charset="-78"/>
            </a:endParaRPr>
          </a:p>
        </p:txBody>
      </p:sp>
      <p:sp>
        <p:nvSpPr>
          <p:cNvPr id="69" name="TextBox 68"/>
          <p:cNvSpPr txBox="1"/>
          <p:nvPr/>
        </p:nvSpPr>
        <p:spPr>
          <a:xfrm>
            <a:off x="2722572" y="4589204"/>
            <a:ext cx="3096344" cy="461665"/>
          </a:xfrm>
          <a:prstGeom prst="rect">
            <a:avLst/>
          </a:prstGeom>
          <a:noFill/>
        </p:spPr>
        <p:txBody>
          <a:bodyPr wrap="square" rtlCol="0">
            <a:spAutoFit/>
          </a:bodyPr>
          <a:lstStyle/>
          <a:p>
            <a:pPr algn="ctr" rtl="1"/>
            <a:r>
              <a:rPr lang="fa-IR" sz="2400" dirty="0" smtClean="0">
                <a:solidFill>
                  <a:srgbClr val="FF0000"/>
                </a:solidFill>
                <a:latin typeface="IPT Yekan" pitchFamily="2" charset="2"/>
                <a:cs typeface="B Kamran" pitchFamily="2" charset="-78"/>
              </a:rPr>
              <a:t>دندان پزشکی</a:t>
            </a:r>
            <a:endParaRPr lang="en-US" sz="2400" dirty="0">
              <a:solidFill>
                <a:srgbClr val="FF0000"/>
              </a:solidFill>
              <a:latin typeface="IPT Yekan" pitchFamily="2" charset="2"/>
              <a:cs typeface="B Kamran" pitchFamily="2" charset="-78"/>
            </a:endParaRPr>
          </a:p>
        </p:txBody>
      </p:sp>
      <p:sp>
        <p:nvSpPr>
          <p:cNvPr id="70" name="TextBox 69"/>
          <p:cNvSpPr txBox="1"/>
          <p:nvPr/>
        </p:nvSpPr>
        <p:spPr>
          <a:xfrm>
            <a:off x="6153198" y="4583323"/>
            <a:ext cx="3096344" cy="461665"/>
          </a:xfrm>
          <a:prstGeom prst="rect">
            <a:avLst/>
          </a:prstGeom>
          <a:noFill/>
        </p:spPr>
        <p:txBody>
          <a:bodyPr wrap="square" rtlCol="0">
            <a:spAutoFit/>
          </a:bodyPr>
          <a:lstStyle/>
          <a:p>
            <a:pPr algn="ctr" rtl="1"/>
            <a:r>
              <a:rPr lang="fa-IR" sz="2400" dirty="0" smtClean="0">
                <a:solidFill>
                  <a:srgbClr val="FF0000"/>
                </a:solidFill>
                <a:latin typeface="IPT Yekan" pitchFamily="2" charset="2"/>
                <a:cs typeface="B Kamran" pitchFamily="2" charset="-78"/>
              </a:rPr>
              <a:t>دانشگاه یزد</a:t>
            </a:r>
            <a:endParaRPr lang="en-US" sz="2400" dirty="0">
              <a:solidFill>
                <a:srgbClr val="FF0000"/>
              </a:solidFill>
              <a:latin typeface="IPT Yekan" pitchFamily="2" charset="2"/>
              <a:cs typeface="B Kamran" pitchFamily="2" charset="-78"/>
            </a:endParaRPr>
          </a:p>
        </p:txBody>
      </p:sp>
      <p:sp>
        <p:nvSpPr>
          <p:cNvPr id="71" name="TextBox 70"/>
          <p:cNvSpPr txBox="1"/>
          <p:nvPr/>
        </p:nvSpPr>
        <p:spPr>
          <a:xfrm>
            <a:off x="1332540" y="4589038"/>
            <a:ext cx="1224136" cy="523220"/>
          </a:xfrm>
          <a:prstGeom prst="rect">
            <a:avLst/>
          </a:prstGeom>
          <a:noFill/>
        </p:spPr>
        <p:txBody>
          <a:bodyPr wrap="square" rtlCol="0">
            <a:spAutoFit/>
          </a:bodyPr>
          <a:lstStyle/>
          <a:p>
            <a:pPr algn="ctr" rtl="1"/>
            <a:r>
              <a:rPr lang="fa-IR" sz="2800" dirty="0" smtClean="0">
                <a:solidFill>
                  <a:srgbClr val="FF0000"/>
                </a:solidFill>
                <a:latin typeface="IPT Yekan" pitchFamily="2" charset="2"/>
                <a:cs typeface="B Kamran" pitchFamily="2" charset="-78"/>
              </a:rPr>
              <a:t>1195</a:t>
            </a:r>
            <a:endParaRPr lang="en-US" sz="2800" dirty="0">
              <a:solidFill>
                <a:srgbClr val="FF0000"/>
              </a:solidFill>
              <a:latin typeface="IPT Yekan" pitchFamily="2" charset="2"/>
              <a:cs typeface="B Kamran" pitchFamily="2" charset="-78"/>
            </a:endParaRPr>
          </a:p>
        </p:txBody>
      </p:sp>
      <p:sp>
        <p:nvSpPr>
          <p:cNvPr id="72" name="TextBox 71"/>
          <p:cNvSpPr txBox="1"/>
          <p:nvPr/>
        </p:nvSpPr>
        <p:spPr>
          <a:xfrm>
            <a:off x="2672810" y="5796685"/>
            <a:ext cx="3096344" cy="461665"/>
          </a:xfrm>
          <a:prstGeom prst="rect">
            <a:avLst/>
          </a:prstGeom>
          <a:noFill/>
        </p:spPr>
        <p:txBody>
          <a:bodyPr wrap="square" rtlCol="0">
            <a:spAutoFit/>
          </a:bodyPr>
          <a:lstStyle/>
          <a:p>
            <a:pPr algn="ctr" rtl="1"/>
            <a:r>
              <a:rPr lang="fa-IR" sz="2400" dirty="0" smtClean="0">
                <a:solidFill>
                  <a:srgbClr val="00B050"/>
                </a:solidFill>
                <a:latin typeface="IPT Yekan" pitchFamily="2" charset="2"/>
                <a:cs typeface="B Kamran" pitchFamily="2" charset="-78"/>
              </a:rPr>
              <a:t>داروسازی</a:t>
            </a:r>
            <a:endParaRPr lang="en-US" sz="2400" dirty="0">
              <a:solidFill>
                <a:srgbClr val="00B050"/>
              </a:solidFill>
              <a:latin typeface="IPT Yekan" pitchFamily="2" charset="2"/>
              <a:cs typeface="B Kamran" pitchFamily="2" charset="-78"/>
            </a:endParaRPr>
          </a:p>
        </p:txBody>
      </p:sp>
      <p:sp>
        <p:nvSpPr>
          <p:cNvPr id="73" name="TextBox 72"/>
          <p:cNvSpPr txBox="1"/>
          <p:nvPr/>
        </p:nvSpPr>
        <p:spPr>
          <a:xfrm>
            <a:off x="6129194" y="5765046"/>
            <a:ext cx="3096344" cy="461665"/>
          </a:xfrm>
          <a:prstGeom prst="rect">
            <a:avLst/>
          </a:prstGeom>
          <a:noFill/>
        </p:spPr>
        <p:txBody>
          <a:bodyPr wrap="square" rtlCol="0">
            <a:spAutoFit/>
          </a:bodyPr>
          <a:lstStyle/>
          <a:p>
            <a:pPr algn="ctr" rtl="1"/>
            <a:r>
              <a:rPr lang="fa-IR" sz="2400" dirty="0" smtClean="0">
                <a:solidFill>
                  <a:srgbClr val="00B050"/>
                </a:solidFill>
                <a:latin typeface="IPT Yekan" pitchFamily="2" charset="2"/>
                <a:cs typeface="B Kamran" pitchFamily="2" charset="-78"/>
              </a:rPr>
              <a:t>دانشگاه اصفهان</a:t>
            </a:r>
            <a:endParaRPr lang="en-US" sz="2400" dirty="0">
              <a:solidFill>
                <a:srgbClr val="00B050"/>
              </a:solidFill>
              <a:latin typeface="IPT Yekan" pitchFamily="2" charset="2"/>
              <a:cs typeface="B Kamran" pitchFamily="2" charset="-78"/>
            </a:endParaRPr>
          </a:p>
        </p:txBody>
      </p:sp>
      <p:sp>
        <p:nvSpPr>
          <p:cNvPr id="74" name="TextBox 73"/>
          <p:cNvSpPr txBox="1"/>
          <p:nvPr/>
        </p:nvSpPr>
        <p:spPr>
          <a:xfrm>
            <a:off x="1241993" y="5786138"/>
            <a:ext cx="1224136" cy="523220"/>
          </a:xfrm>
          <a:prstGeom prst="rect">
            <a:avLst/>
          </a:prstGeom>
          <a:noFill/>
        </p:spPr>
        <p:txBody>
          <a:bodyPr wrap="square" rtlCol="0">
            <a:spAutoFit/>
          </a:bodyPr>
          <a:lstStyle/>
          <a:p>
            <a:pPr algn="ctr" rtl="1"/>
            <a:r>
              <a:rPr lang="fa-IR" sz="2800" dirty="0" smtClean="0">
                <a:solidFill>
                  <a:srgbClr val="00B050"/>
                </a:solidFill>
                <a:latin typeface="IPT Yekan" pitchFamily="2" charset="2"/>
                <a:cs typeface="B Kamran" pitchFamily="2" charset="-78"/>
              </a:rPr>
              <a:t>1243</a:t>
            </a:r>
            <a:endParaRPr lang="en-US" sz="2800" dirty="0">
              <a:solidFill>
                <a:srgbClr val="00B050"/>
              </a:solidFill>
              <a:latin typeface="IPT Yekan" pitchFamily="2" charset="2"/>
              <a:cs typeface="B Kamran" pitchFamily="2" charset="-78"/>
            </a:endParaRPr>
          </a:p>
        </p:txBody>
      </p:sp>
      <p:sp>
        <p:nvSpPr>
          <p:cNvPr id="75" name="TextBox 74"/>
          <p:cNvSpPr txBox="1"/>
          <p:nvPr/>
        </p:nvSpPr>
        <p:spPr>
          <a:xfrm>
            <a:off x="2657783" y="6141706"/>
            <a:ext cx="3096344" cy="461665"/>
          </a:xfrm>
          <a:prstGeom prst="rect">
            <a:avLst/>
          </a:prstGeom>
          <a:noFill/>
        </p:spPr>
        <p:txBody>
          <a:bodyPr wrap="square" rtlCol="0">
            <a:spAutoFit/>
          </a:bodyPr>
          <a:lstStyle/>
          <a:p>
            <a:pPr algn="ctr" rtl="1"/>
            <a:r>
              <a:rPr lang="fa-IR" sz="2400" dirty="0" smtClean="0">
                <a:solidFill>
                  <a:srgbClr val="00B050"/>
                </a:solidFill>
                <a:latin typeface="IPT Yekan" pitchFamily="2" charset="2"/>
                <a:cs typeface="B Kamran" pitchFamily="2" charset="-78"/>
              </a:rPr>
              <a:t>داروسازی</a:t>
            </a:r>
            <a:endParaRPr lang="en-US" sz="2400" dirty="0">
              <a:solidFill>
                <a:srgbClr val="00B050"/>
              </a:solidFill>
              <a:latin typeface="IPT Yekan" pitchFamily="2" charset="2"/>
              <a:cs typeface="B Kamran" pitchFamily="2" charset="-78"/>
            </a:endParaRPr>
          </a:p>
        </p:txBody>
      </p:sp>
      <p:sp>
        <p:nvSpPr>
          <p:cNvPr id="76" name="TextBox 75"/>
          <p:cNvSpPr txBox="1"/>
          <p:nvPr/>
        </p:nvSpPr>
        <p:spPr>
          <a:xfrm>
            <a:off x="6114167" y="6131052"/>
            <a:ext cx="3096344" cy="461665"/>
          </a:xfrm>
          <a:prstGeom prst="rect">
            <a:avLst/>
          </a:prstGeom>
          <a:noFill/>
        </p:spPr>
        <p:txBody>
          <a:bodyPr wrap="square" rtlCol="0">
            <a:spAutoFit/>
          </a:bodyPr>
          <a:lstStyle/>
          <a:p>
            <a:pPr algn="ctr" rtl="1"/>
            <a:r>
              <a:rPr lang="fa-IR" sz="2400" dirty="0" smtClean="0">
                <a:solidFill>
                  <a:srgbClr val="00B050"/>
                </a:solidFill>
                <a:latin typeface="IPT Yekan" pitchFamily="2" charset="2"/>
                <a:cs typeface="B Kamran" pitchFamily="2" charset="-78"/>
              </a:rPr>
              <a:t>دانشگاه شیراز</a:t>
            </a:r>
            <a:endParaRPr lang="en-US" sz="2400" dirty="0">
              <a:solidFill>
                <a:srgbClr val="00B050"/>
              </a:solidFill>
              <a:latin typeface="IPT Yekan" pitchFamily="2" charset="2"/>
              <a:cs typeface="B Kamran" pitchFamily="2" charset="-78"/>
            </a:endParaRPr>
          </a:p>
        </p:txBody>
      </p:sp>
      <p:sp>
        <p:nvSpPr>
          <p:cNvPr id="77" name="TextBox 76"/>
          <p:cNvSpPr txBox="1"/>
          <p:nvPr/>
        </p:nvSpPr>
        <p:spPr>
          <a:xfrm>
            <a:off x="1241993" y="6142408"/>
            <a:ext cx="1224136" cy="523220"/>
          </a:xfrm>
          <a:prstGeom prst="rect">
            <a:avLst/>
          </a:prstGeom>
          <a:noFill/>
        </p:spPr>
        <p:txBody>
          <a:bodyPr wrap="square" rtlCol="0">
            <a:spAutoFit/>
          </a:bodyPr>
          <a:lstStyle/>
          <a:p>
            <a:pPr algn="ctr" rtl="1"/>
            <a:r>
              <a:rPr lang="fa-IR" sz="2800" dirty="0" smtClean="0">
                <a:solidFill>
                  <a:srgbClr val="00B050"/>
                </a:solidFill>
                <a:latin typeface="IPT Yekan" pitchFamily="2" charset="2"/>
                <a:cs typeface="B Kamran" pitchFamily="2" charset="-78"/>
              </a:rPr>
              <a:t>1265</a:t>
            </a:r>
            <a:endParaRPr lang="en-US" sz="2800" dirty="0">
              <a:solidFill>
                <a:srgbClr val="00B050"/>
              </a:solidFill>
              <a:latin typeface="IPT Yekan" pitchFamily="2" charset="2"/>
              <a:cs typeface="B Kamran" pitchFamily="2" charset="-78"/>
            </a:endParaRPr>
          </a:p>
        </p:txBody>
      </p:sp>
      <p:sp>
        <p:nvSpPr>
          <p:cNvPr id="78" name="TextBox 77"/>
          <p:cNvSpPr txBox="1"/>
          <p:nvPr/>
        </p:nvSpPr>
        <p:spPr>
          <a:xfrm>
            <a:off x="2643316" y="6494624"/>
            <a:ext cx="3096344" cy="461665"/>
          </a:xfrm>
          <a:prstGeom prst="rect">
            <a:avLst/>
          </a:prstGeom>
          <a:noFill/>
        </p:spPr>
        <p:txBody>
          <a:bodyPr wrap="square" rtlCol="0">
            <a:spAutoFit/>
          </a:bodyPr>
          <a:lstStyle/>
          <a:p>
            <a:pPr algn="ctr" rtl="1"/>
            <a:r>
              <a:rPr lang="fa-IR" sz="2400" dirty="0" smtClean="0">
                <a:solidFill>
                  <a:srgbClr val="00B050"/>
                </a:solidFill>
                <a:latin typeface="IPT Yekan" pitchFamily="2" charset="2"/>
                <a:cs typeface="B Kamran" pitchFamily="2" charset="-78"/>
              </a:rPr>
              <a:t>داروسازی</a:t>
            </a:r>
            <a:endParaRPr lang="en-US" sz="2400" dirty="0">
              <a:solidFill>
                <a:srgbClr val="00B050"/>
              </a:solidFill>
              <a:latin typeface="IPT Yekan" pitchFamily="2" charset="2"/>
              <a:cs typeface="B Kamran" pitchFamily="2" charset="-78"/>
            </a:endParaRPr>
          </a:p>
        </p:txBody>
      </p:sp>
      <p:sp>
        <p:nvSpPr>
          <p:cNvPr id="79" name="TextBox 78"/>
          <p:cNvSpPr txBox="1"/>
          <p:nvPr/>
        </p:nvSpPr>
        <p:spPr>
          <a:xfrm>
            <a:off x="6073942" y="6488743"/>
            <a:ext cx="3096344" cy="461665"/>
          </a:xfrm>
          <a:prstGeom prst="rect">
            <a:avLst/>
          </a:prstGeom>
          <a:noFill/>
        </p:spPr>
        <p:txBody>
          <a:bodyPr wrap="square" rtlCol="0">
            <a:spAutoFit/>
          </a:bodyPr>
          <a:lstStyle/>
          <a:p>
            <a:pPr algn="ctr" rtl="1"/>
            <a:r>
              <a:rPr lang="fa-IR" sz="2400" dirty="0" smtClean="0">
                <a:solidFill>
                  <a:srgbClr val="00B050"/>
                </a:solidFill>
                <a:latin typeface="IPT Yekan" pitchFamily="2" charset="2"/>
                <a:cs typeface="B Kamran" pitchFamily="2" charset="-78"/>
              </a:rPr>
              <a:t>دانشگاه یزد</a:t>
            </a:r>
            <a:endParaRPr lang="en-US" sz="2400" dirty="0">
              <a:solidFill>
                <a:srgbClr val="00B050"/>
              </a:solidFill>
              <a:latin typeface="IPT Yekan" pitchFamily="2" charset="2"/>
              <a:cs typeface="B Kamran" pitchFamily="2" charset="-78"/>
            </a:endParaRPr>
          </a:p>
        </p:txBody>
      </p:sp>
      <p:sp>
        <p:nvSpPr>
          <p:cNvPr id="80" name="TextBox 79"/>
          <p:cNvSpPr txBox="1"/>
          <p:nvPr/>
        </p:nvSpPr>
        <p:spPr>
          <a:xfrm>
            <a:off x="1253284" y="6494458"/>
            <a:ext cx="1224136" cy="523220"/>
          </a:xfrm>
          <a:prstGeom prst="rect">
            <a:avLst/>
          </a:prstGeom>
          <a:noFill/>
        </p:spPr>
        <p:txBody>
          <a:bodyPr wrap="square" rtlCol="0">
            <a:spAutoFit/>
          </a:bodyPr>
          <a:lstStyle/>
          <a:p>
            <a:pPr algn="ctr" rtl="1"/>
            <a:r>
              <a:rPr lang="fa-IR" sz="2800" dirty="0" smtClean="0">
                <a:solidFill>
                  <a:srgbClr val="00B050"/>
                </a:solidFill>
                <a:latin typeface="IPT Yekan" pitchFamily="2" charset="2"/>
                <a:cs typeface="B Kamran" pitchFamily="2" charset="-78"/>
              </a:rPr>
              <a:t>1277</a:t>
            </a:r>
            <a:endParaRPr lang="en-US" sz="2800" dirty="0">
              <a:solidFill>
                <a:srgbClr val="00B050"/>
              </a:solidFill>
              <a:latin typeface="IPT Yekan" pitchFamily="2" charset="2"/>
              <a:cs typeface="B Kamran" pitchFamily="2" charset="-78"/>
            </a:endParaRPr>
          </a:p>
        </p:txBody>
      </p:sp>
    </p:spTree>
    <p:extLst>
      <p:ext uri="{BB962C8B-B14F-4D97-AF65-F5344CB8AC3E}">
        <p14:creationId xmlns:p14="http://schemas.microsoft.com/office/powerpoint/2010/main" val="2748974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ppt_x"/>
                                          </p:val>
                                        </p:tav>
                                        <p:tav tm="100000">
                                          <p:val>
                                            <p:strVal val="#ppt_x"/>
                                          </p:val>
                                        </p:tav>
                                      </p:tavLst>
                                    </p:anim>
                                    <p:anim calcmode="lin" valueType="num">
                                      <p:cBhvr additive="base">
                                        <p:cTn id="3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ppt_x"/>
                                          </p:val>
                                        </p:tav>
                                        <p:tav tm="100000">
                                          <p:val>
                                            <p:strVal val="#ppt_x"/>
                                          </p:val>
                                        </p:tav>
                                      </p:tavLst>
                                    </p:anim>
                                    <p:anim calcmode="lin" valueType="num">
                                      <p:cBhvr additive="base">
                                        <p:cTn id="40" dur="500" fill="hold"/>
                                        <p:tgtEl>
                                          <p:spTgt spid="2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5"/>
                                        </p:tgtEl>
                                        <p:attrNameLst>
                                          <p:attrName>style.visibility</p:attrName>
                                        </p:attrNameLst>
                                      </p:cBhvr>
                                      <p:to>
                                        <p:strVal val="visible"/>
                                      </p:to>
                                    </p:set>
                                    <p:anim calcmode="lin" valueType="num">
                                      <p:cBhvr additive="base">
                                        <p:cTn id="49" dur="500" fill="hold"/>
                                        <p:tgtEl>
                                          <p:spTgt spid="65"/>
                                        </p:tgtEl>
                                        <p:attrNameLst>
                                          <p:attrName>ppt_x</p:attrName>
                                        </p:attrNameLst>
                                      </p:cBhvr>
                                      <p:tavLst>
                                        <p:tav tm="0">
                                          <p:val>
                                            <p:strVal val="#ppt_x"/>
                                          </p:val>
                                        </p:tav>
                                        <p:tav tm="100000">
                                          <p:val>
                                            <p:strVal val="#ppt_x"/>
                                          </p:val>
                                        </p:tav>
                                      </p:tavLst>
                                    </p:anim>
                                    <p:anim calcmode="lin" valueType="num">
                                      <p:cBhvr additive="base">
                                        <p:cTn id="50" dur="500" fill="hold"/>
                                        <p:tgtEl>
                                          <p:spTgt spid="65"/>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63"/>
                                        </p:tgtEl>
                                        <p:attrNameLst>
                                          <p:attrName>style.visibility</p:attrName>
                                        </p:attrNameLst>
                                      </p:cBhvr>
                                      <p:to>
                                        <p:strVal val="visible"/>
                                      </p:to>
                                    </p:set>
                                    <p:anim calcmode="lin" valueType="num">
                                      <p:cBhvr additive="base">
                                        <p:cTn id="53" dur="500" fill="hold"/>
                                        <p:tgtEl>
                                          <p:spTgt spid="63"/>
                                        </p:tgtEl>
                                        <p:attrNameLst>
                                          <p:attrName>ppt_x</p:attrName>
                                        </p:attrNameLst>
                                      </p:cBhvr>
                                      <p:tavLst>
                                        <p:tav tm="0">
                                          <p:val>
                                            <p:strVal val="#ppt_x"/>
                                          </p:val>
                                        </p:tav>
                                        <p:tav tm="100000">
                                          <p:val>
                                            <p:strVal val="#ppt_x"/>
                                          </p:val>
                                        </p:tav>
                                      </p:tavLst>
                                    </p:anim>
                                    <p:anim calcmode="lin" valueType="num">
                                      <p:cBhvr additive="base">
                                        <p:cTn id="54" dur="500" fill="hold"/>
                                        <p:tgtEl>
                                          <p:spTgt spid="63"/>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64"/>
                                        </p:tgtEl>
                                        <p:attrNameLst>
                                          <p:attrName>style.visibility</p:attrName>
                                        </p:attrNameLst>
                                      </p:cBhvr>
                                      <p:to>
                                        <p:strVal val="visible"/>
                                      </p:to>
                                    </p:set>
                                    <p:anim calcmode="lin" valueType="num">
                                      <p:cBhvr additive="base">
                                        <p:cTn id="57" dur="500" fill="hold"/>
                                        <p:tgtEl>
                                          <p:spTgt spid="64"/>
                                        </p:tgtEl>
                                        <p:attrNameLst>
                                          <p:attrName>ppt_x</p:attrName>
                                        </p:attrNameLst>
                                      </p:cBhvr>
                                      <p:tavLst>
                                        <p:tav tm="0">
                                          <p:val>
                                            <p:strVal val="#ppt_x"/>
                                          </p:val>
                                        </p:tav>
                                        <p:tav tm="100000">
                                          <p:val>
                                            <p:strVal val="#ppt_x"/>
                                          </p:val>
                                        </p:tav>
                                      </p:tavLst>
                                    </p:anim>
                                    <p:anim calcmode="lin" valueType="num">
                                      <p:cBhvr additive="base">
                                        <p:cTn id="58"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68"/>
                                        </p:tgtEl>
                                        <p:attrNameLst>
                                          <p:attrName>style.visibility</p:attrName>
                                        </p:attrNameLst>
                                      </p:cBhvr>
                                      <p:to>
                                        <p:strVal val="visible"/>
                                      </p:to>
                                    </p:set>
                                    <p:anim calcmode="lin" valueType="num">
                                      <p:cBhvr additive="base">
                                        <p:cTn id="63" dur="500" fill="hold"/>
                                        <p:tgtEl>
                                          <p:spTgt spid="68"/>
                                        </p:tgtEl>
                                        <p:attrNameLst>
                                          <p:attrName>ppt_x</p:attrName>
                                        </p:attrNameLst>
                                      </p:cBhvr>
                                      <p:tavLst>
                                        <p:tav tm="0">
                                          <p:val>
                                            <p:strVal val="#ppt_x"/>
                                          </p:val>
                                        </p:tav>
                                        <p:tav tm="100000">
                                          <p:val>
                                            <p:strVal val="#ppt_x"/>
                                          </p:val>
                                        </p:tav>
                                      </p:tavLst>
                                    </p:anim>
                                    <p:anim calcmode="lin" valueType="num">
                                      <p:cBhvr additive="base">
                                        <p:cTn id="64" dur="500" fill="hold"/>
                                        <p:tgtEl>
                                          <p:spTgt spid="68"/>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500" fill="hold"/>
                                        <p:tgtEl>
                                          <p:spTgt spid="67"/>
                                        </p:tgtEl>
                                        <p:attrNameLst>
                                          <p:attrName>ppt_x</p:attrName>
                                        </p:attrNameLst>
                                      </p:cBhvr>
                                      <p:tavLst>
                                        <p:tav tm="0">
                                          <p:val>
                                            <p:strVal val="#ppt_x"/>
                                          </p:val>
                                        </p:tav>
                                        <p:tav tm="100000">
                                          <p:val>
                                            <p:strVal val="#ppt_x"/>
                                          </p:val>
                                        </p:tav>
                                      </p:tavLst>
                                    </p:anim>
                                    <p:anim calcmode="lin" valueType="num">
                                      <p:cBhvr additive="base">
                                        <p:cTn id="72"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71"/>
                                        </p:tgtEl>
                                        <p:attrNameLst>
                                          <p:attrName>style.visibility</p:attrName>
                                        </p:attrNameLst>
                                      </p:cBhvr>
                                      <p:to>
                                        <p:strVal val="visible"/>
                                      </p:to>
                                    </p:set>
                                    <p:anim calcmode="lin" valueType="num">
                                      <p:cBhvr additive="base">
                                        <p:cTn id="77" dur="500" fill="hold"/>
                                        <p:tgtEl>
                                          <p:spTgt spid="71"/>
                                        </p:tgtEl>
                                        <p:attrNameLst>
                                          <p:attrName>ppt_x</p:attrName>
                                        </p:attrNameLst>
                                      </p:cBhvr>
                                      <p:tavLst>
                                        <p:tav tm="0">
                                          <p:val>
                                            <p:strVal val="#ppt_x"/>
                                          </p:val>
                                        </p:tav>
                                        <p:tav tm="100000">
                                          <p:val>
                                            <p:strVal val="#ppt_x"/>
                                          </p:val>
                                        </p:tav>
                                      </p:tavLst>
                                    </p:anim>
                                    <p:anim calcmode="lin" valueType="num">
                                      <p:cBhvr additive="base">
                                        <p:cTn id="78" dur="500" fill="hold"/>
                                        <p:tgtEl>
                                          <p:spTgt spid="71"/>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500" fill="hold"/>
                                        <p:tgtEl>
                                          <p:spTgt spid="69"/>
                                        </p:tgtEl>
                                        <p:attrNameLst>
                                          <p:attrName>ppt_x</p:attrName>
                                        </p:attrNameLst>
                                      </p:cBhvr>
                                      <p:tavLst>
                                        <p:tav tm="0">
                                          <p:val>
                                            <p:strVal val="#ppt_x"/>
                                          </p:val>
                                        </p:tav>
                                        <p:tav tm="100000">
                                          <p:val>
                                            <p:strVal val="#ppt_x"/>
                                          </p:val>
                                        </p:tav>
                                      </p:tavLst>
                                    </p:anim>
                                    <p:anim calcmode="lin" valueType="num">
                                      <p:cBhvr additive="base">
                                        <p:cTn id="82" dur="500" fill="hold"/>
                                        <p:tgtEl>
                                          <p:spTgt spid="69"/>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70"/>
                                        </p:tgtEl>
                                        <p:attrNameLst>
                                          <p:attrName>style.visibility</p:attrName>
                                        </p:attrNameLst>
                                      </p:cBhvr>
                                      <p:to>
                                        <p:strVal val="visible"/>
                                      </p:to>
                                    </p:set>
                                    <p:anim calcmode="lin" valueType="num">
                                      <p:cBhvr additive="base">
                                        <p:cTn id="85" dur="500" fill="hold"/>
                                        <p:tgtEl>
                                          <p:spTgt spid="70"/>
                                        </p:tgtEl>
                                        <p:attrNameLst>
                                          <p:attrName>ppt_x</p:attrName>
                                        </p:attrNameLst>
                                      </p:cBhvr>
                                      <p:tavLst>
                                        <p:tav tm="0">
                                          <p:val>
                                            <p:strVal val="#ppt_x"/>
                                          </p:val>
                                        </p:tav>
                                        <p:tav tm="100000">
                                          <p:val>
                                            <p:strVal val="#ppt_x"/>
                                          </p:val>
                                        </p:tav>
                                      </p:tavLst>
                                    </p:anim>
                                    <p:anim calcmode="lin" valueType="num">
                                      <p:cBhvr additive="base">
                                        <p:cTn id="86"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74"/>
                                        </p:tgtEl>
                                        <p:attrNameLst>
                                          <p:attrName>style.visibility</p:attrName>
                                        </p:attrNameLst>
                                      </p:cBhvr>
                                      <p:to>
                                        <p:strVal val="visible"/>
                                      </p:to>
                                    </p:set>
                                    <p:anim calcmode="lin" valueType="num">
                                      <p:cBhvr additive="base">
                                        <p:cTn id="91" dur="500" fill="hold"/>
                                        <p:tgtEl>
                                          <p:spTgt spid="74"/>
                                        </p:tgtEl>
                                        <p:attrNameLst>
                                          <p:attrName>ppt_x</p:attrName>
                                        </p:attrNameLst>
                                      </p:cBhvr>
                                      <p:tavLst>
                                        <p:tav tm="0">
                                          <p:val>
                                            <p:strVal val="#ppt_x"/>
                                          </p:val>
                                        </p:tav>
                                        <p:tav tm="100000">
                                          <p:val>
                                            <p:strVal val="#ppt_x"/>
                                          </p:val>
                                        </p:tav>
                                      </p:tavLst>
                                    </p:anim>
                                    <p:anim calcmode="lin" valueType="num">
                                      <p:cBhvr additive="base">
                                        <p:cTn id="92" dur="500" fill="hold"/>
                                        <p:tgtEl>
                                          <p:spTgt spid="7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72"/>
                                        </p:tgtEl>
                                        <p:attrNameLst>
                                          <p:attrName>style.visibility</p:attrName>
                                        </p:attrNameLst>
                                      </p:cBhvr>
                                      <p:to>
                                        <p:strVal val="visible"/>
                                      </p:to>
                                    </p:set>
                                    <p:anim calcmode="lin" valueType="num">
                                      <p:cBhvr additive="base">
                                        <p:cTn id="95" dur="500" fill="hold"/>
                                        <p:tgtEl>
                                          <p:spTgt spid="72"/>
                                        </p:tgtEl>
                                        <p:attrNameLst>
                                          <p:attrName>ppt_x</p:attrName>
                                        </p:attrNameLst>
                                      </p:cBhvr>
                                      <p:tavLst>
                                        <p:tav tm="0">
                                          <p:val>
                                            <p:strVal val="#ppt_x"/>
                                          </p:val>
                                        </p:tav>
                                        <p:tav tm="100000">
                                          <p:val>
                                            <p:strVal val="#ppt_x"/>
                                          </p:val>
                                        </p:tav>
                                      </p:tavLst>
                                    </p:anim>
                                    <p:anim calcmode="lin" valueType="num">
                                      <p:cBhvr additive="base">
                                        <p:cTn id="96" dur="500" fill="hold"/>
                                        <p:tgtEl>
                                          <p:spTgt spid="7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77"/>
                                        </p:tgtEl>
                                        <p:attrNameLst>
                                          <p:attrName>style.visibility</p:attrName>
                                        </p:attrNameLst>
                                      </p:cBhvr>
                                      <p:to>
                                        <p:strVal val="visible"/>
                                      </p:to>
                                    </p:set>
                                    <p:anim calcmode="lin" valueType="num">
                                      <p:cBhvr additive="base">
                                        <p:cTn id="105" dur="500" fill="hold"/>
                                        <p:tgtEl>
                                          <p:spTgt spid="77"/>
                                        </p:tgtEl>
                                        <p:attrNameLst>
                                          <p:attrName>ppt_x</p:attrName>
                                        </p:attrNameLst>
                                      </p:cBhvr>
                                      <p:tavLst>
                                        <p:tav tm="0">
                                          <p:val>
                                            <p:strVal val="#ppt_x"/>
                                          </p:val>
                                        </p:tav>
                                        <p:tav tm="100000">
                                          <p:val>
                                            <p:strVal val="#ppt_x"/>
                                          </p:val>
                                        </p:tav>
                                      </p:tavLst>
                                    </p:anim>
                                    <p:anim calcmode="lin" valueType="num">
                                      <p:cBhvr additive="base">
                                        <p:cTn id="106" dur="500" fill="hold"/>
                                        <p:tgtEl>
                                          <p:spTgt spid="77"/>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75"/>
                                        </p:tgtEl>
                                        <p:attrNameLst>
                                          <p:attrName>style.visibility</p:attrName>
                                        </p:attrNameLst>
                                      </p:cBhvr>
                                      <p:to>
                                        <p:strVal val="visible"/>
                                      </p:to>
                                    </p:set>
                                    <p:anim calcmode="lin" valueType="num">
                                      <p:cBhvr additive="base">
                                        <p:cTn id="109" dur="500" fill="hold"/>
                                        <p:tgtEl>
                                          <p:spTgt spid="75"/>
                                        </p:tgtEl>
                                        <p:attrNameLst>
                                          <p:attrName>ppt_x</p:attrName>
                                        </p:attrNameLst>
                                      </p:cBhvr>
                                      <p:tavLst>
                                        <p:tav tm="0">
                                          <p:val>
                                            <p:strVal val="#ppt_x"/>
                                          </p:val>
                                        </p:tav>
                                        <p:tav tm="100000">
                                          <p:val>
                                            <p:strVal val="#ppt_x"/>
                                          </p:val>
                                        </p:tav>
                                      </p:tavLst>
                                    </p:anim>
                                    <p:anim calcmode="lin" valueType="num">
                                      <p:cBhvr additive="base">
                                        <p:cTn id="110" dur="500" fill="hold"/>
                                        <p:tgtEl>
                                          <p:spTgt spid="75"/>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76"/>
                                        </p:tgtEl>
                                        <p:attrNameLst>
                                          <p:attrName>style.visibility</p:attrName>
                                        </p:attrNameLst>
                                      </p:cBhvr>
                                      <p:to>
                                        <p:strVal val="visible"/>
                                      </p:to>
                                    </p:set>
                                    <p:anim calcmode="lin" valueType="num">
                                      <p:cBhvr additive="base">
                                        <p:cTn id="113" dur="500" fill="hold"/>
                                        <p:tgtEl>
                                          <p:spTgt spid="76"/>
                                        </p:tgtEl>
                                        <p:attrNameLst>
                                          <p:attrName>ppt_x</p:attrName>
                                        </p:attrNameLst>
                                      </p:cBhvr>
                                      <p:tavLst>
                                        <p:tav tm="0">
                                          <p:val>
                                            <p:strVal val="#ppt_x"/>
                                          </p:val>
                                        </p:tav>
                                        <p:tav tm="100000">
                                          <p:val>
                                            <p:strVal val="#ppt_x"/>
                                          </p:val>
                                        </p:tav>
                                      </p:tavLst>
                                    </p:anim>
                                    <p:anim calcmode="lin" valueType="num">
                                      <p:cBhvr additive="base">
                                        <p:cTn id="114"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80"/>
                                        </p:tgtEl>
                                        <p:attrNameLst>
                                          <p:attrName>style.visibility</p:attrName>
                                        </p:attrNameLst>
                                      </p:cBhvr>
                                      <p:to>
                                        <p:strVal val="visible"/>
                                      </p:to>
                                    </p:set>
                                    <p:anim calcmode="lin" valueType="num">
                                      <p:cBhvr additive="base">
                                        <p:cTn id="119" dur="500" fill="hold"/>
                                        <p:tgtEl>
                                          <p:spTgt spid="80"/>
                                        </p:tgtEl>
                                        <p:attrNameLst>
                                          <p:attrName>ppt_x</p:attrName>
                                        </p:attrNameLst>
                                      </p:cBhvr>
                                      <p:tavLst>
                                        <p:tav tm="0">
                                          <p:val>
                                            <p:strVal val="#ppt_x"/>
                                          </p:val>
                                        </p:tav>
                                        <p:tav tm="100000">
                                          <p:val>
                                            <p:strVal val="#ppt_x"/>
                                          </p:val>
                                        </p:tav>
                                      </p:tavLst>
                                    </p:anim>
                                    <p:anim calcmode="lin" valueType="num">
                                      <p:cBhvr additive="base">
                                        <p:cTn id="120" dur="500" fill="hold"/>
                                        <p:tgtEl>
                                          <p:spTgt spid="80"/>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78"/>
                                        </p:tgtEl>
                                        <p:attrNameLst>
                                          <p:attrName>style.visibility</p:attrName>
                                        </p:attrNameLst>
                                      </p:cBhvr>
                                      <p:to>
                                        <p:strVal val="visible"/>
                                      </p:to>
                                    </p:set>
                                    <p:anim calcmode="lin" valueType="num">
                                      <p:cBhvr additive="base">
                                        <p:cTn id="123" dur="500" fill="hold"/>
                                        <p:tgtEl>
                                          <p:spTgt spid="78"/>
                                        </p:tgtEl>
                                        <p:attrNameLst>
                                          <p:attrName>ppt_x</p:attrName>
                                        </p:attrNameLst>
                                      </p:cBhvr>
                                      <p:tavLst>
                                        <p:tav tm="0">
                                          <p:val>
                                            <p:strVal val="#ppt_x"/>
                                          </p:val>
                                        </p:tav>
                                        <p:tav tm="100000">
                                          <p:val>
                                            <p:strVal val="#ppt_x"/>
                                          </p:val>
                                        </p:tav>
                                      </p:tavLst>
                                    </p:anim>
                                    <p:anim calcmode="lin" valueType="num">
                                      <p:cBhvr additive="base">
                                        <p:cTn id="124" dur="500" fill="hold"/>
                                        <p:tgtEl>
                                          <p:spTgt spid="78"/>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79"/>
                                        </p:tgtEl>
                                        <p:attrNameLst>
                                          <p:attrName>style.visibility</p:attrName>
                                        </p:attrNameLst>
                                      </p:cBhvr>
                                      <p:to>
                                        <p:strVal val="visible"/>
                                      </p:to>
                                    </p:set>
                                    <p:anim calcmode="lin" valueType="num">
                                      <p:cBhvr additive="base">
                                        <p:cTn id="127" dur="500" fill="hold"/>
                                        <p:tgtEl>
                                          <p:spTgt spid="79"/>
                                        </p:tgtEl>
                                        <p:attrNameLst>
                                          <p:attrName>ppt_x</p:attrName>
                                        </p:attrNameLst>
                                      </p:cBhvr>
                                      <p:tavLst>
                                        <p:tav tm="0">
                                          <p:val>
                                            <p:strVal val="#ppt_x"/>
                                          </p:val>
                                        </p:tav>
                                        <p:tav tm="100000">
                                          <p:val>
                                            <p:strVal val="#ppt_x"/>
                                          </p:val>
                                        </p:tav>
                                      </p:tavLst>
                                    </p:anim>
                                    <p:anim calcmode="lin" valueType="num">
                                      <p:cBhvr additive="base">
                                        <p:cTn id="128"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9" grpId="0"/>
      <p:bldP spid="20" grpId="0"/>
      <p:bldP spid="21" grpId="0"/>
      <p:bldP spid="22" grpId="0"/>
      <p:bldP spid="23" grpId="0"/>
      <p:bldP spid="63" grpId="0"/>
      <p:bldP spid="64" grpId="0"/>
      <p:bldP spid="65" grpId="0"/>
      <p:bldP spid="66" grpId="0"/>
      <p:bldP spid="67" grpId="0"/>
      <p:bldP spid="68" grpId="0"/>
      <p:bldP spid="69" grpId="0"/>
      <p:bldP spid="70" grpId="0"/>
      <p:bldP spid="71" grpId="0"/>
      <p:bldP spid="72" grpId="0"/>
      <p:bldP spid="73" grpId="0"/>
      <p:bldP spid="74" grpId="0"/>
      <p:bldP spid="75" grpId="0"/>
      <p:bldP spid="76" grpId="0"/>
      <p:bldP spid="77" grpId="0"/>
      <p:bldP spid="78" grpId="0"/>
      <p:bldP spid="79" grpId="0"/>
      <p:bldP spid="8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2480" y="772883"/>
            <a:ext cx="9313862" cy="5570756"/>
          </a:xfrm>
          <a:prstGeom prst="rect">
            <a:avLst/>
          </a:prstGeom>
          <a:solidFill>
            <a:schemeClr val="bg1"/>
          </a:solidFill>
          <a:ln w="76200">
            <a:solidFill>
              <a:srgbClr val="FFFF00"/>
            </a:solidFill>
          </a:ln>
          <a:effectLst>
            <a:glow rad="101600">
              <a:schemeClr val="accent1">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a:spAutoFit/>
          </a:bodyPr>
          <a:lstStyle/>
          <a:p>
            <a:pPr algn="ctr" rtl="1">
              <a:lnSpc>
                <a:spcPct val="150000"/>
              </a:lnSpc>
              <a:defRPr/>
            </a:pPr>
            <a:endParaRPr lang="en-US" sz="2400" b="1" dirty="0" smtClean="0">
              <a:ln w="12700">
                <a:solidFill>
                  <a:srgbClr val="FFFF00"/>
                </a:solidFill>
                <a:prstDash val="solid"/>
              </a:ln>
              <a:solidFill>
                <a:srgbClr val="4229FB"/>
              </a:solidFill>
              <a:effectLst>
                <a:glow rad="228600">
                  <a:schemeClr val="accent6">
                    <a:satMod val="175000"/>
                    <a:alpha val="40000"/>
                  </a:schemeClr>
                </a:glow>
                <a:outerShdw dist="38100" dir="2640000" algn="bl" rotWithShape="0">
                  <a:schemeClr val="accent1"/>
                </a:outerShdw>
              </a:effectLst>
              <a:latin typeface="Arial"/>
              <a:cs typeface="B Titr" pitchFamily="2" charset="-78"/>
            </a:endParaRPr>
          </a:p>
          <a:p>
            <a:pPr algn="ctr" rtl="1">
              <a:lnSpc>
                <a:spcPct val="150000"/>
              </a:lnSpc>
              <a:defRPr/>
            </a:pPr>
            <a:r>
              <a:rPr lang="fa-IR" sz="7200" b="1" dirty="0" smtClean="0">
                <a:ln w="12700">
                  <a:solidFill>
                    <a:srgbClr val="FFFF00"/>
                  </a:solidFill>
                  <a:prstDash val="solid"/>
                </a:ln>
                <a:solidFill>
                  <a:srgbClr val="4229FB"/>
                </a:solidFill>
                <a:effectLst>
                  <a:glow rad="228600">
                    <a:schemeClr val="accent6">
                      <a:satMod val="175000"/>
                      <a:alpha val="40000"/>
                    </a:schemeClr>
                  </a:glow>
                  <a:outerShdw dist="38100" dir="2640000" algn="bl" rotWithShape="0">
                    <a:schemeClr val="accent1"/>
                  </a:outerShdw>
                </a:effectLst>
                <a:latin typeface="Arial"/>
                <a:cs typeface="B Titr" pitchFamily="2" charset="-78"/>
              </a:rPr>
              <a:t>سه اصل اساسی در </a:t>
            </a:r>
            <a:r>
              <a:rPr lang="fa-IR" sz="11500" b="1" dirty="0" smtClean="0">
                <a:ln w="12700">
                  <a:solidFill>
                    <a:srgbClr val="FFFF00"/>
                  </a:solidFill>
                  <a:prstDash val="solid"/>
                </a:ln>
                <a:solidFill>
                  <a:srgbClr val="4229FB"/>
                </a:solidFill>
                <a:effectLst>
                  <a:glow rad="228600">
                    <a:schemeClr val="accent6">
                      <a:satMod val="175000"/>
                      <a:alpha val="40000"/>
                    </a:schemeClr>
                  </a:glow>
                  <a:outerShdw dist="38100" dir="2640000" algn="bl" rotWithShape="0">
                    <a:schemeClr val="accent1"/>
                  </a:outerShdw>
                </a:effectLst>
                <a:latin typeface="Arial"/>
                <a:cs typeface="B Titr" pitchFamily="2" charset="-78"/>
              </a:rPr>
              <a:t>انتخاب رشته</a:t>
            </a:r>
            <a:endParaRPr lang="en-US" sz="19900" b="1" dirty="0" smtClean="0">
              <a:ln w="12700">
                <a:solidFill>
                  <a:srgbClr val="FFFF00"/>
                </a:solidFill>
                <a:prstDash val="solid"/>
              </a:ln>
              <a:solidFill>
                <a:srgbClr val="4229FB"/>
              </a:solidFill>
              <a:effectLst>
                <a:glow rad="228600">
                  <a:schemeClr val="accent6">
                    <a:satMod val="175000"/>
                    <a:alpha val="40000"/>
                  </a:schemeClr>
                </a:glow>
                <a:outerShdw dist="38100" dir="2640000" algn="bl" rotWithShape="0">
                  <a:schemeClr val="accent1"/>
                </a:outerShdw>
              </a:effectLst>
              <a:latin typeface="Arial"/>
              <a:cs typeface="B Mehr" pitchFamily="2" charset="-78"/>
            </a:endParaRPr>
          </a:p>
          <a:p>
            <a:pPr algn="ctr" rtl="1">
              <a:lnSpc>
                <a:spcPct val="150000"/>
              </a:lnSpc>
              <a:defRPr/>
            </a:pPr>
            <a:endParaRPr lang="fa-IR" sz="2000" b="1" dirty="0" smtClean="0">
              <a:ln w="12700">
                <a:solidFill>
                  <a:srgbClr val="FFFF00"/>
                </a:solidFill>
                <a:prstDash val="solid"/>
              </a:ln>
              <a:solidFill>
                <a:srgbClr val="4229FB"/>
              </a:solidFill>
              <a:effectLst>
                <a:glow rad="228600">
                  <a:schemeClr val="accent6">
                    <a:satMod val="175000"/>
                    <a:alpha val="40000"/>
                  </a:schemeClr>
                </a:glow>
                <a:outerShdw dist="38100" dir="2640000" algn="bl" rotWithShape="0">
                  <a:schemeClr val="accent1"/>
                </a:outerShdw>
              </a:effectLst>
              <a:latin typeface="Arial"/>
              <a:cs typeface="B Nazanin" pitchFamily="2" charset="-78"/>
            </a:endParaRPr>
          </a:p>
        </p:txBody>
      </p:sp>
      <p:sp>
        <p:nvSpPr>
          <p:cNvPr id="8" name="Slide Number Placeholder 7"/>
          <p:cNvSpPr>
            <a:spLocks noGrp="1"/>
          </p:cNvSpPr>
          <p:nvPr>
            <p:ph type="sldNum" sz="quarter" idx="12"/>
          </p:nvPr>
        </p:nvSpPr>
        <p:spPr/>
        <p:txBody>
          <a:bodyPr/>
          <a:lstStyle/>
          <a:p>
            <a:pPr>
              <a:defRPr/>
            </a:pPr>
            <a:fld id="{0DCC9F71-615D-40DD-B4A7-2CBB4BF00598}" type="slidenum">
              <a:rPr lang="fa-IR" smtClean="0"/>
              <a:pPr>
                <a:defRPr/>
              </a:pPr>
              <a:t>4</a:t>
            </a:fld>
            <a:endParaRPr lang="fa-IR"/>
          </a:p>
        </p:txBody>
      </p:sp>
    </p:spTree>
    <p:extLst>
      <p:ext uri="{BB962C8B-B14F-4D97-AF65-F5344CB8AC3E}">
        <p14:creationId xmlns:p14="http://schemas.microsoft.com/office/powerpoint/2010/main" val="341091749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5611AB41-9E8C-44FE-A6D6-8ECAA5EB6885}" type="slidenum">
              <a:rPr lang="fa-IR" smtClean="0"/>
              <a:pPr>
                <a:defRPr/>
              </a:pPr>
              <a:t>40</a:t>
            </a:fld>
            <a:endParaRPr lang="fa-IR"/>
          </a:p>
        </p:txBody>
      </p:sp>
      <p:sp>
        <p:nvSpPr>
          <p:cNvPr id="2" name="TextBox 1"/>
          <p:cNvSpPr txBox="1"/>
          <p:nvPr/>
        </p:nvSpPr>
        <p:spPr>
          <a:xfrm>
            <a:off x="128464" y="424276"/>
            <a:ext cx="9506735" cy="6032421"/>
          </a:xfrm>
          <a:prstGeom prst="rect">
            <a:avLst/>
          </a:prstGeom>
          <a:pattFill prst="pct20">
            <a:fgClr>
              <a:srgbClr val="00B0F0"/>
            </a:fgClr>
            <a:bgClr>
              <a:schemeClr val="bg1"/>
            </a:bgClr>
          </a:pattFill>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rtl="1"/>
            <a:endParaRPr lang="fa-IR" dirty="0" smtClean="0">
              <a:solidFill>
                <a:srgbClr val="4229FB"/>
              </a:solidFill>
              <a:cs typeface="B Titr" pitchFamily="2" charset="-78"/>
            </a:endParaRPr>
          </a:p>
          <a:p>
            <a:pPr algn="ctr" rtl="1">
              <a:lnSpc>
                <a:spcPct val="150000"/>
              </a:lnSpc>
            </a:pPr>
            <a:r>
              <a:rPr lang="fa-IR" sz="8000" dirty="0" smtClean="0">
                <a:solidFill>
                  <a:srgbClr val="4229FB"/>
                </a:solidFill>
                <a:cs typeface="B Titr" pitchFamily="2" charset="-78"/>
              </a:rPr>
              <a:t>اولویت بندی</a:t>
            </a:r>
          </a:p>
          <a:p>
            <a:pPr algn="ctr" rtl="1">
              <a:lnSpc>
                <a:spcPct val="150000"/>
              </a:lnSpc>
            </a:pPr>
            <a:r>
              <a:rPr lang="fa-IR" sz="8000" dirty="0" smtClean="0">
                <a:solidFill>
                  <a:srgbClr val="4229FB"/>
                </a:solidFill>
                <a:cs typeface="B Titr" pitchFamily="2" charset="-78"/>
              </a:rPr>
              <a:t>رشته ها و دانشگاهها</a:t>
            </a:r>
          </a:p>
          <a:p>
            <a:pPr algn="ctr" rtl="1">
              <a:lnSpc>
                <a:spcPct val="150000"/>
              </a:lnSpc>
            </a:pPr>
            <a:r>
              <a:rPr lang="fa-IR" sz="6000" dirty="0" smtClean="0">
                <a:solidFill>
                  <a:srgbClr val="FF0000"/>
                </a:solidFill>
                <a:cs typeface="B Titr" pitchFamily="2" charset="-78"/>
              </a:rPr>
              <a:t>(به تفکیک دوره)</a:t>
            </a:r>
            <a:endParaRPr lang="fa-IR" sz="4400" dirty="0" smtClean="0">
              <a:solidFill>
                <a:srgbClr val="FF0000"/>
              </a:solidFill>
              <a:cs typeface="B Titr" pitchFamily="2" charset="-78"/>
            </a:endParaRPr>
          </a:p>
          <a:p>
            <a:pPr algn="ctr" rtl="1"/>
            <a:endParaRPr lang="en-US" sz="3600" dirty="0">
              <a:solidFill>
                <a:schemeClr val="bg1"/>
              </a:solidFill>
              <a:cs typeface="B Titr" pitchFamily="2" charset="-78"/>
            </a:endParaRPr>
          </a:p>
        </p:txBody>
      </p:sp>
      <p:sp>
        <p:nvSpPr>
          <p:cNvPr id="3" name="Oval 2"/>
          <p:cNvSpPr/>
          <p:nvPr/>
        </p:nvSpPr>
        <p:spPr>
          <a:xfrm>
            <a:off x="7977336" y="692696"/>
            <a:ext cx="1440160" cy="144016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6600" dirty="0" smtClean="0">
                <a:cs typeface="B Titr" panose="00000700000000000000" pitchFamily="2" charset="-78"/>
              </a:rPr>
              <a:t>3</a:t>
            </a:r>
            <a:endParaRPr lang="fa-IR" dirty="0">
              <a:cs typeface="B Titr" panose="00000700000000000000" pitchFamily="2" charset="-78"/>
            </a:endParaRPr>
          </a:p>
        </p:txBody>
      </p:sp>
    </p:spTree>
    <p:extLst>
      <p:ext uri="{BB962C8B-B14F-4D97-AF65-F5344CB8AC3E}">
        <p14:creationId xmlns:p14="http://schemas.microsoft.com/office/powerpoint/2010/main" val="133886278"/>
      </p:ext>
    </p:extLst>
  </p:cSld>
  <p:clrMapOvr>
    <a:masterClrMapping/>
  </p:clrMapOvr>
  <p:transition spd="slow">
    <p:zoom dir="in"/>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4528" y="212203"/>
            <a:ext cx="8496944" cy="523220"/>
          </a:xfrm>
          <a:prstGeom prst="rect">
            <a:avLst/>
          </a:prstGeom>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wrap="square" rtlCol="1">
            <a:spAutoFit/>
          </a:bodyPr>
          <a:lstStyle/>
          <a:p>
            <a:pPr algn="ctr" rtl="1" fontAlgn="auto">
              <a:spcBef>
                <a:spcPts val="0"/>
              </a:spcBef>
              <a:spcAft>
                <a:spcPts val="0"/>
              </a:spcAft>
              <a:defRPr/>
            </a:pPr>
            <a:r>
              <a:rPr lang="fa-IR" sz="2800" dirty="0" smtClean="0">
                <a:solidFill>
                  <a:srgbClr val="4229FB"/>
                </a:solidFill>
                <a:cs typeface="B Titr" pitchFamily="2" charset="-78"/>
              </a:rPr>
              <a:t>اولویت بندی رشته ها – به تفکیک دوره، رشته، دانشگاه</a:t>
            </a:r>
            <a:endParaRPr lang="fa-IR" sz="2800" dirty="0">
              <a:solidFill>
                <a:srgbClr val="4229FB"/>
              </a:solidFill>
              <a:cs typeface="B Titr" pitchFamily="2" charset="-78"/>
            </a:endParaRPr>
          </a:p>
        </p:txBody>
      </p:sp>
      <p:graphicFrame>
        <p:nvGraphicFramePr>
          <p:cNvPr id="4" name="Diagram 3"/>
          <p:cNvGraphicFramePr/>
          <p:nvPr>
            <p:extLst>
              <p:ext uri="{D42A27DB-BD31-4B8C-83A1-F6EECF244321}">
                <p14:modId xmlns:p14="http://schemas.microsoft.com/office/powerpoint/2010/main" val="3149939297"/>
              </p:ext>
            </p:extLst>
          </p:nvPr>
        </p:nvGraphicFramePr>
        <p:xfrm>
          <a:off x="416496" y="1124744"/>
          <a:ext cx="8964996"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6708628"/>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Graphic spid="4" grpId="0">
        <p:bldAsOne/>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8504" y="260648"/>
            <a:ext cx="8769379" cy="700669"/>
          </a:xfrm>
          <a:solidFill>
            <a:srgbClr val="FFFF00"/>
          </a:solidFill>
        </p:spPr>
        <p:style>
          <a:lnRef idx="2">
            <a:schemeClr val="accent3">
              <a:shade val="50000"/>
            </a:schemeClr>
          </a:lnRef>
          <a:fillRef idx="1">
            <a:schemeClr val="accent3"/>
          </a:fillRef>
          <a:effectRef idx="0">
            <a:schemeClr val="accent3"/>
          </a:effectRef>
          <a:fontRef idx="minor">
            <a:schemeClr val="lt1"/>
          </a:fontRef>
        </p:style>
        <p:txBody>
          <a:bodyPr anchor="ctr">
            <a:noAutofit/>
          </a:bodyPr>
          <a:lstStyle/>
          <a:p>
            <a:pPr algn="ctr" rtl="1"/>
            <a:r>
              <a:rPr lang="fa-IR" sz="2400" dirty="0" smtClean="0">
                <a:ln w="0"/>
                <a:solidFill>
                  <a:schemeClr val="tx1"/>
                </a:solidFill>
                <a:effectLst>
                  <a:outerShdw blurRad="38100" dist="19050" dir="2700000" algn="tl" rotWithShape="0">
                    <a:schemeClr val="dk1">
                      <a:alpha val="40000"/>
                    </a:schemeClr>
                  </a:outerShdw>
                </a:effectLst>
                <a:cs typeface="B Titr" panose="00000700000000000000" pitchFamily="2" charset="-78"/>
              </a:rPr>
              <a:t>اولویت بندی رشته ها و دانشگاه ها به تفکیک «دوره»</a:t>
            </a:r>
            <a:endParaRPr lang="en-US" sz="1400" dirty="0">
              <a:ln w="0"/>
              <a:solidFill>
                <a:schemeClr val="tx1"/>
              </a:solidFill>
              <a:effectLst>
                <a:outerShdw blurRad="38100" dist="19050" dir="2700000" algn="tl" rotWithShape="0">
                  <a:schemeClr val="dk1">
                    <a:alpha val="40000"/>
                  </a:schemeClr>
                </a:outerShdw>
              </a:effectLst>
              <a:cs typeface="B Titr" panose="00000700000000000000" pitchFamily="2" charset="-78"/>
            </a:endParaRPr>
          </a:p>
        </p:txBody>
      </p:sp>
      <p:sp>
        <p:nvSpPr>
          <p:cNvPr id="2" name="Content Placeholder 1"/>
          <p:cNvSpPr>
            <a:spLocks noGrp="1"/>
          </p:cNvSpPr>
          <p:nvPr>
            <p:ph idx="1"/>
          </p:nvPr>
        </p:nvSpPr>
        <p:spPr>
          <a:xfrm>
            <a:off x="6953628" y="1304521"/>
            <a:ext cx="2304256" cy="4891083"/>
          </a:xfrm>
          <a:ln w="76200">
            <a:solidFill>
              <a:srgbClr val="4229FB"/>
            </a:solidFill>
          </a:ln>
        </p:spPr>
        <p:style>
          <a:lnRef idx="2">
            <a:schemeClr val="accent6"/>
          </a:lnRef>
          <a:fillRef idx="1">
            <a:schemeClr val="lt1"/>
          </a:fillRef>
          <a:effectRef idx="0">
            <a:schemeClr val="accent6"/>
          </a:effectRef>
          <a:fontRef idx="minor">
            <a:schemeClr val="dk1"/>
          </a:fontRef>
        </p:style>
        <p:txBody>
          <a:bodyPr>
            <a:normAutofit fontScale="32500" lnSpcReduction="20000"/>
          </a:bodyPr>
          <a:lstStyle/>
          <a:p>
            <a:pPr marL="109728" indent="0" algn="r" rtl="1">
              <a:buNone/>
            </a:pPr>
            <a:endParaRPr lang="en-US" sz="2400" dirty="0" smtClean="0">
              <a:solidFill>
                <a:srgbClr val="0033CC"/>
              </a:solidFill>
              <a:cs typeface="B Titr" pitchFamily="2" charset="-78"/>
            </a:endParaRPr>
          </a:p>
          <a:p>
            <a:pPr marL="109728" indent="0" algn="ctr" rtl="1">
              <a:buNone/>
            </a:pPr>
            <a:r>
              <a:rPr lang="fa-IR" sz="9800" dirty="0" smtClean="0">
                <a:solidFill>
                  <a:srgbClr val="4229FB"/>
                </a:solidFill>
                <a:cs typeface="B Titr" pitchFamily="2" charset="-78"/>
              </a:rPr>
              <a:t>پزشکی</a:t>
            </a:r>
            <a:endParaRPr lang="en-US" sz="9800" dirty="0" smtClean="0">
              <a:solidFill>
                <a:srgbClr val="4229FB"/>
              </a:solidFill>
              <a:cs typeface="B Titr" pitchFamily="2" charset="-78"/>
            </a:endParaRPr>
          </a:p>
          <a:p>
            <a:pPr marL="109728" indent="0" algn="ctr" rtl="1">
              <a:buNone/>
            </a:pPr>
            <a:endParaRPr lang="en-US" sz="4000" dirty="0" smtClean="0">
              <a:solidFill>
                <a:srgbClr val="4229FB"/>
              </a:solidFill>
              <a:cs typeface="B Titr" pitchFamily="2" charset="-78"/>
            </a:endParaRPr>
          </a:p>
          <a:p>
            <a:pPr marL="109728" indent="0" algn="ctr" rtl="1">
              <a:buNone/>
            </a:pPr>
            <a:r>
              <a:rPr lang="fa-IR" sz="12300" b="1" dirty="0" smtClean="0">
                <a:solidFill>
                  <a:srgbClr val="4229FB"/>
                </a:solidFill>
                <a:cs typeface="B Kamran" pitchFamily="2" charset="-78"/>
              </a:rPr>
              <a:t>شیراز</a:t>
            </a:r>
            <a:endParaRPr lang="en-US" sz="12300" b="1" dirty="0" smtClean="0">
              <a:solidFill>
                <a:srgbClr val="4229FB"/>
              </a:solidFill>
              <a:cs typeface="B Kamran" pitchFamily="2" charset="-78"/>
            </a:endParaRPr>
          </a:p>
          <a:p>
            <a:pPr marL="109728" indent="0" algn="r" rtl="1">
              <a:buNone/>
            </a:pPr>
            <a:endParaRPr lang="fa-IR" sz="12300" dirty="0" smtClean="0">
              <a:solidFill>
                <a:srgbClr val="4229FB"/>
              </a:solidFill>
              <a:cs typeface="B Kamran" pitchFamily="2" charset="-78"/>
            </a:endParaRPr>
          </a:p>
          <a:p>
            <a:pPr marL="109728" indent="0" algn="ctr" rtl="1">
              <a:buNone/>
            </a:pPr>
            <a:r>
              <a:rPr lang="fa-IR" sz="12300" b="1" dirty="0" smtClean="0">
                <a:solidFill>
                  <a:srgbClr val="4229FB"/>
                </a:solidFill>
                <a:cs typeface="B Kamran" pitchFamily="2" charset="-78"/>
              </a:rPr>
              <a:t>اصفهان</a:t>
            </a:r>
          </a:p>
          <a:p>
            <a:pPr marL="109728" indent="0" algn="r" rtl="1">
              <a:buNone/>
            </a:pPr>
            <a:r>
              <a:rPr lang="fa-IR" sz="12300" dirty="0" smtClean="0">
                <a:solidFill>
                  <a:srgbClr val="4229FB"/>
                </a:solidFill>
                <a:cs typeface="B Kamran" pitchFamily="2" charset="-78"/>
              </a:rPr>
              <a:t>		</a:t>
            </a:r>
            <a:endParaRPr lang="fa-IR" sz="3700" dirty="0" smtClean="0">
              <a:solidFill>
                <a:srgbClr val="4229FB"/>
              </a:solidFill>
              <a:cs typeface="B Kamran" pitchFamily="2" charset="-78"/>
            </a:endParaRPr>
          </a:p>
          <a:p>
            <a:pPr marL="109728" indent="0" algn="ctr" rtl="1">
              <a:buNone/>
            </a:pPr>
            <a:r>
              <a:rPr lang="fa-IR" sz="12300" dirty="0" smtClean="0">
                <a:solidFill>
                  <a:srgbClr val="4229FB"/>
                </a:solidFill>
                <a:cs typeface="B Kamran" pitchFamily="2" charset="-78"/>
              </a:rPr>
              <a:t>     </a:t>
            </a:r>
            <a:r>
              <a:rPr lang="fa-IR" sz="12300" b="1" dirty="0" smtClean="0">
                <a:solidFill>
                  <a:srgbClr val="4229FB"/>
                </a:solidFill>
                <a:cs typeface="B Kamran" pitchFamily="2" charset="-78"/>
              </a:rPr>
              <a:t>یزد</a:t>
            </a:r>
            <a:r>
              <a:rPr lang="fa-IR" sz="12300" dirty="0" smtClean="0">
                <a:cs typeface="B Kamran" pitchFamily="2" charset="-78"/>
              </a:rPr>
              <a:t>		</a:t>
            </a:r>
            <a:r>
              <a:rPr lang="fa-IR" sz="4400" dirty="0" smtClean="0">
                <a:cs typeface="B Kamran" pitchFamily="2" charset="-78"/>
              </a:rPr>
              <a:t>		</a:t>
            </a:r>
          </a:p>
          <a:p>
            <a:pPr marL="109728" indent="0" algn="r" rtl="1">
              <a:buNone/>
            </a:pPr>
            <a:endParaRPr lang="fa-IR" sz="4400" dirty="0">
              <a:cs typeface="B Kamran" pitchFamily="2" charset="-78"/>
            </a:endParaRPr>
          </a:p>
        </p:txBody>
      </p:sp>
      <p:sp>
        <p:nvSpPr>
          <p:cNvPr id="3" name="Slide Number Placeholder 2"/>
          <p:cNvSpPr>
            <a:spLocks noGrp="1"/>
          </p:cNvSpPr>
          <p:nvPr>
            <p:ph type="sldNum" sz="quarter" idx="12"/>
          </p:nvPr>
        </p:nvSpPr>
        <p:spPr/>
        <p:txBody>
          <a:bodyPr/>
          <a:lstStyle/>
          <a:p>
            <a:pPr>
              <a:defRPr/>
            </a:pPr>
            <a:fld id="{E0EB0934-4B76-41A3-93F2-13AC59EE1EBB}" type="slidenum">
              <a:rPr lang="fa-IR" smtClean="0">
                <a:solidFill>
                  <a:prstClr val="black">
                    <a:lumMod val="75000"/>
                    <a:lumOff val="25000"/>
                  </a:prstClr>
                </a:solidFill>
              </a:rPr>
              <a:pPr>
                <a:defRPr/>
              </a:pPr>
              <a:t>42</a:t>
            </a:fld>
            <a:endParaRPr lang="fa-IR">
              <a:solidFill>
                <a:prstClr val="black">
                  <a:lumMod val="75000"/>
                  <a:lumOff val="25000"/>
                </a:prstClr>
              </a:solidFill>
            </a:endParaRPr>
          </a:p>
        </p:txBody>
      </p:sp>
      <p:sp>
        <p:nvSpPr>
          <p:cNvPr id="7" name="Content Placeholder 1"/>
          <p:cNvSpPr txBox="1">
            <a:spLocks/>
          </p:cNvSpPr>
          <p:nvPr/>
        </p:nvSpPr>
        <p:spPr>
          <a:xfrm>
            <a:off x="3656856" y="1290128"/>
            <a:ext cx="2304256" cy="4891083"/>
          </a:xfrm>
          <a:prstGeom prst="rect">
            <a:avLst/>
          </a:prstGeom>
          <a:ln w="76200" cap="flat" cmpd="sng" algn="ctr">
            <a:solidFill>
              <a:srgbClr val="FF0000"/>
            </a:solidFill>
            <a:prstDash val="solid"/>
          </a:ln>
        </p:spPr>
        <p:style>
          <a:lnRef idx="2">
            <a:schemeClr val="accent6"/>
          </a:lnRef>
          <a:fillRef idx="1">
            <a:schemeClr val="lt1"/>
          </a:fillRef>
          <a:effectRef idx="0">
            <a:schemeClr val="accent6"/>
          </a:effectRef>
          <a:fontRef idx="minor">
            <a:schemeClr val="dk1"/>
          </a:fontRef>
        </p:style>
        <p:txBody>
          <a:bodyPr vert="horz" lIns="91440" tIns="45720" rIns="91440" bIns="45720" rtlCol="0">
            <a:normAutofit fontScale="32500" lnSpcReduction="20000"/>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dk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dk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dk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dk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dk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dk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dk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dk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dk1"/>
                </a:solidFill>
                <a:latin typeface="+mn-lt"/>
                <a:ea typeface="+mn-ea"/>
                <a:cs typeface="+mn-cs"/>
              </a:defRPr>
            </a:lvl9pPr>
          </a:lstStyle>
          <a:p>
            <a:pPr marL="109728" indent="0" algn="r" rtl="1" fontAlgn="auto">
              <a:buFont typeface="Garamond" pitchFamily="18" charset="0"/>
              <a:buNone/>
            </a:pPr>
            <a:endParaRPr lang="en-US" sz="2400" dirty="0" smtClean="0">
              <a:solidFill>
                <a:srgbClr val="FF0000"/>
              </a:solidFill>
              <a:cs typeface="B Titr" pitchFamily="2" charset="-78"/>
            </a:endParaRPr>
          </a:p>
          <a:p>
            <a:pPr marL="109728" indent="0" algn="ctr" rtl="1" fontAlgn="auto">
              <a:buFont typeface="Garamond" pitchFamily="18" charset="0"/>
              <a:buNone/>
            </a:pPr>
            <a:r>
              <a:rPr lang="fa-IR" sz="9800" dirty="0" smtClean="0">
                <a:solidFill>
                  <a:srgbClr val="FF0000"/>
                </a:solidFill>
                <a:cs typeface="B Titr" pitchFamily="2" charset="-78"/>
              </a:rPr>
              <a:t>دندان پزشکی</a:t>
            </a:r>
            <a:endParaRPr lang="en-US" sz="9800" dirty="0" smtClean="0">
              <a:solidFill>
                <a:srgbClr val="FF0000"/>
              </a:solidFill>
              <a:cs typeface="B Titr" pitchFamily="2" charset="-78"/>
            </a:endParaRPr>
          </a:p>
          <a:p>
            <a:pPr marL="109728" indent="0" algn="ctr" rtl="1" fontAlgn="auto">
              <a:buFont typeface="Garamond" pitchFamily="18" charset="0"/>
              <a:buNone/>
            </a:pPr>
            <a:endParaRPr lang="en-US" sz="4000" dirty="0" smtClean="0">
              <a:solidFill>
                <a:srgbClr val="FF0000"/>
              </a:solidFill>
              <a:cs typeface="B Titr" pitchFamily="2" charset="-78"/>
            </a:endParaRPr>
          </a:p>
          <a:p>
            <a:pPr marL="109728" indent="0" algn="ctr" rtl="1" fontAlgn="auto">
              <a:buFont typeface="Garamond" pitchFamily="18" charset="0"/>
              <a:buNone/>
            </a:pPr>
            <a:r>
              <a:rPr lang="fa-IR" sz="12300" b="1" dirty="0" smtClean="0">
                <a:solidFill>
                  <a:srgbClr val="FF0000"/>
                </a:solidFill>
                <a:cs typeface="B Kamran" pitchFamily="2" charset="-78"/>
              </a:rPr>
              <a:t>شیراز</a:t>
            </a:r>
            <a:endParaRPr lang="en-US" sz="12300" b="1" dirty="0" smtClean="0">
              <a:solidFill>
                <a:srgbClr val="FF0000"/>
              </a:solidFill>
              <a:cs typeface="B Kamran" pitchFamily="2" charset="-78"/>
            </a:endParaRPr>
          </a:p>
          <a:p>
            <a:pPr marL="109728" indent="0" algn="r" rtl="1" fontAlgn="auto">
              <a:buFont typeface="Garamond" pitchFamily="18" charset="0"/>
              <a:buNone/>
            </a:pPr>
            <a:endParaRPr lang="fa-IR" sz="12300" dirty="0" smtClean="0">
              <a:solidFill>
                <a:srgbClr val="FF0000"/>
              </a:solidFill>
              <a:cs typeface="B Kamran" pitchFamily="2" charset="-78"/>
            </a:endParaRPr>
          </a:p>
          <a:p>
            <a:pPr marL="109728" indent="0" algn="ctr" rtl="1" fontAlgn="auto">
              <a:buFont typeface="Garamond" pitchFamily="18" charset="0"/>
              <a:buNone/>
            </a:pPr>
            <a:r>
              <a:rPr lang="fa-IR" sz="12300" b="1" dirty="0" smtClean="0">
                <a:solidFill>
                  <a:srgbClr val="FF0000"/>
                </a:solidFill>
                <a:cs typeface="B Kamran" pitchFamily="2" charset="-78"/>
              </a:rPr>
              <a:t>اصفهان</a:t>
            </a:r>
          </a:p>
          <a:p>
            <a:pPr marL="109728" indent="0" algn="r" rtl="1" fontAlgn="auto">
              <a:buFont typeface="Garamond" pitchFamily="18" charset="0"/>
              <a:buNone/>
            </a:pPr>
            <a:r>
              <a:rPr lang="fa-IR" sz="12300" dirty="0" smtClean="0">
                <a:solidFill>
                  <a:srgbClr val="FF0000"/>
                </a:solidFill>
                <a:cs typeface="B Kamran" pitchFamily="2" charset="-78"/>
              </a:rPr>
              <a:t>		</a:t>
            </a:r>
            <a:endParaRPr lang="fa-IR" sz="3700" dirty="0" smtClean="0">
              <a:solidFill>
                <a:srgbClr val="FF0000"/>
              </a:solidFill>
              <a:cs typeface="B Kamran" pitchFamily="2" charset="-78"/>
            </a:endParaRPr>
          </a:p>
          <a:p>
            <a:pPr marL="109728" indent="0" algn="ctr" rtl="1" fontAlgn="auto">
              <a:buFont typeface="Garamond" pitchFamily="18" charset="0"/>
              <a:buNone/>
            </a:pPr>
            <a:r>
              <a:rPr lang="fa-IR" sz="12300" dirty="0" smtClean="0">
                <a:solidFill>
                  <a:srgbClr val="FF0000"/>
                </a:solidFill>
                <a:cs typeface="B Kamran" pitchFamily="2" charset="-78"/>
              </a:rPr>
              <a:t>     </a:t>
            </a:r>
            <a:r>
              <a:rPr lang="fa-IR" sz="12300" b="1" dirty="0" smtClean="0">
                <a:solidFill>
                  <a:srgbClr val="FF0000"/>
                </a:solidFill>
                <a:cs typeface="B Kamran" pitchFamily="2" charset="-78"/>
              </a:rPr>
              <a:t>یزد</a:t>
            </a:r>
            <a:r>
              <a:rPr lang="fa-IR" sz="12300" dirty="0" smtClean="0">
                <a:solidFill>
                  <a:srgbClr val="FF0000"/>
                </a:solidFill>
                <a:cs typeface="B Kamran" pitchFamily="2" charset="-78"/>
              </a:rPr>
              <a:t>		</a:t>
            </a:r>
            <a:r>
              <a:rPr lang="fa-IR" sz="4400" dirty="0" smtClean="0">
                <a:solidFill>
                  <a:srgbClr val="FF0000"/>
                </a:solidFill>
                <a:cs typeface="B Kamran" pitchFamily="2" charset="-78"/>
              </a:rPr>
              <a:t>		</a:t>
            </a:r>
          </a:p>
          <a:p>
            <a:pPr marL="109728" indent="0" algn="r" rtl="1" fontAlgn="auto">
              <a:buFont typeface="Garamond" pitchFamily="18" charset="0"/>
              <a:buNone/>
            </a:pPr>
            <a:endParaRPr lang="fa-IR" sz="4400" dirty="0">
              <a:solidFill>
                <a:srgbClr val="FF0000"/>
              </a:solidFill>
              <a:cs typeface="B Kamran" pitchFamily="2" charset="-78"/>
            </a:endParaRPr>
          </a:p>
        </p:txBody>
      </p:sp>
      <p:sp>
        <p:nvSpPr>
          <p:cNvPr id="8" name="Content Placeholder 1"/>
          <p:cNvSpPr txBox="1">
            <a:spLocks/>
          </p:cNvSpPr>
          <p:nvPr/>
        </p:nvSpPr>
        <p:spPr>
          <a:xfrm>
            <a:off x="488504" y="1290127"/>
            <a:ext cx="2304256" cy="4891083"/>
          </a:xfrm>
          <a:prstGeom prst="rect">
            <a:avLst/>
          </a:prstGeom>
          <a:ln w="76200" cap="flat" cmpd="sng" algn="ctr">
            <a:solidFill>
              <a:srgbClr val="00B050"/>
            </a:solidFill>
            <a:prstDash val="solid"/>
          </a:ln>
        </p:spPr>
        <p:style>
          <a:lnRef idx="2">
            <a:schemeClr val="accent6"/>
          </a:lnRef>
          <a:fillRef idx="1">
            <a:schemeClr val="lt1"/>
          </a:fillRef>
          <a:effectRef idx="0">
            <a:schemeClr val="accent6"/>
          </a:effectRef>
          <a:fontRef idx="minor">
            <a:schemeClr val="dk1"/>
          </a:fontRef>
        </p:style>
        <p:txBody>
          <a:bodyPr vert="horz" lIns="91440" tIns="45720" rIns="91440" bIns="45720" rtlCol="0">
            <a:normAutofit fontScale="32500" lnSpcReduction="20000"/>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dk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dk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dk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dk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dk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dk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dk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dk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dk1"/>
                </a:solidFill>
                <a:latin typeface="+mn-lt"/>
                <a:ea typeface="+mn-ea"/>
                <a:cs typeface="+mn-cs"/>
              </a:defRPr>
            </a:lvl9pPr>
          </a:lstStyle>
          <a:p>
            <a:pPr marL="109728" indent="0" algn="r" rtl="1" fontAlgn="auto">
              <a:buFont typeface="Garamond" pitchFamily="18" charset="0"/>
              <a:buNone/>
            </a:pPr>
            <a:endParaRPr lang="en-US" sz="2400" dirty="0" smtClean="0">
              <a:solidFill>
                <a:srgbClr val="008000"/>
              </a:solidFill>
              <a:cs typeface="B Titr" pitchFamily="2" charset="-78"/>
            </a:endParaRPr>
          </a:p>
          <a:p>
            <a:pPr marL="109728" indent="0" algn="ctr" rtl="1" fontAlgn="auto">
              <a:buFont typeface="Garamond" pitchFamily="18" charset="0"/>
              <a:buNone/>
            </a:pPr>
            <a:r>
              <a:rPr lang="fa-IR" sz="9800" dirty="0" smtClean="0">
                <a:solidFill>
                  <a:srgbClr val="008000"/>
                </a:solidFill>
                <a:cs typeface="B Titr" pitchFamily="2" charset="-78"/>
              </a:rPr>
              <a:t>داروسازی</a:t>
            </a:r>
            <a:endParaRPr lang="en-US" sz="9800" dirty="0" smtClean="0">
              <a:solidFill>
                <a:srgbClr val="008000"/>
              </a:solidFill>
              <a:cs typeface="B Titr" pitchFamily="2" charset="-78"/>
            </a:endParaRPr>
          </a:p>
          <a:p>
            <a:pPr marL="109728" indent="0" algn="ctr" rtl="1" fontAlgn="auto">
              <a:buFont typeface="Garamond" pitchFamily="18" charset="0"/>
              <a:buNone/>
            </a:pPr>
            <a:endParaRPr lang="en-US" sz="4000" dirty="0" smtClean="0">
              <a:solidFill>
                <a:srgbClr val="008000"/>
              </a:solidFill>
              <a:cs typeface="B Titr" pitchFamily="2" charset="-78"/>
            </a:endParaRPr>
          </a:p>
          <a:p>
            <a:pPr marL="109728" indent="0" algn="ctr" rtl="1" fontAlgn="auto">
              <a:buFont typeface="Garamond" pitchFamily="18" charset="0"/>
              <a:buNone/>
            </a:pPr>
            <a:r>
              <a:rPr lang="fa-IR" sz="12300" b="1" dirty="0" smtClean="0">
                <a:solidFill>
                  <a:srgbClr val="008000"/>
                </a:solidFill>
                <a:cs typeface="B Kamran" pitchFamily="2" charset="-78"/>
              </a:rPr>
              <a:t>شیراز</a:t>
            </a:r>
            <a:endParaRPr lang="en-US" sz="12300" b="1" dirty="0" smtClean="0">
              <a:solidFill>
                <a:srgbClr val="008000"/>
              </a:solidFill>
              <a:cs typeface="B Kamran" pitchFamily="2" charset="-78"/>
            </a:endParaRPr>
          </a:p>
          <a:p>
            <a:pPr marL="109728" indent="0" algn="r" rtl="1" fontAlgn="auto">
              <a:buFont typeface="Garamond" pitchFamily="18" charset="0"/>
              <a:buNone/>
            </a:pPr>
            <a:endParaRPr lang="fa-IR" sz="12300" dirty="0" smtClean="0">
              <a:solidFill>
                <a:srgbClr val="008000"/>
              </a:solidFill>
              <a:cs typeface="B Kamran" pitchFamily="2" charset="-78"/>
            </a:endParaRPr>
          </a:p>
          <a:p>
            <a:pPr marL="109728" indent="0" algn="ctr" rtl="1" fontAlgn="auto">
              <a:buFont typeface="Garamond" pitchFamily="18" charset="0"/>
              <a:buNone/>
            </a:pPr>
            <a:r>
              <a:rPr lang="fa-IR" sz="12300" b="1" dirty="0" smtClean="0">
                <a:solidFill>
                  <a:srgbClr val="008000"/>
                </a:solidFill>
                <a:cs typeface="B Kamran" pitchFamily="2" charset="-78"/>
              </a:rPr>
              <a:t>اصفهان</a:t>
            </a:r>
          </a:p>
          <a:p>
            <a:pPr marL="109728" indent="0" algn="r" rtl="1" fontAlgn="auto">
              <a:buFont typeface="Garamond" pitchFamily="18" charset="0"/>
              <a:buNone/>
            </a:pPr>
            <a:r>
              <a:rPr lang="fa-IR" sz="12300" dirty="0" smtClean="0">
                <a:solidFill>
                  <a:srgbClr val="008000"/>
                </a:solidFill>
                <a:cs typeface="B Kamran" pitchFamily="2" charset="-78"/>
              </a:rPr>
              <a:t>		</a:t>
            </a:r>
            <a:endParaRPr lang="fa-IR" sz="3700" dirty="0" smtClean="0">
              <a:solidFill>
                <a:srgbClr val="008000"/>
              </a:solidFill>
              <a:cs typeface="B Kamran" pitchFamily="2" charset="-78"/>
            </a:endParaRPr>
          </a:p>
          <a:p>
            <a:pPr marL="109728" indent="0" algn="ctr" rtl="1" fontAlgn="auto">
              <a:buFont typeface="Garamond" pitchFamily="18" charset="0"/>
              <a:buNone/>
            </a:pPr>
            <a:r>
              <a:rPr lang="fa-IR" sz="12300" dirty="0" smtClean="0">
                <a:solidFill>
                  <a:srgbClr val="008000"/>
                </a:solidFill>
                <a:cs typeface="B Kamran" pitchFamily="2" charset="-78"/>
              </a:rPr>
              <a:t>     </a:t>
            </a:r>
            <a:r>
              <a:rPr lang="fa-IR" sz="12300" b="1" dirty="0" smtClean="0">
                <a:solidFill>
                  <a:srgbClr val="008000"/>
                </a:solidFill>
                <a:cs typeface="B Kamran" pitchFamily="2" charset="-78"/>
              </a:rPr>
              <a:t>یزد</a:t>
            </a:r>
            <a:r>
              <a:rPr lang="fa-IR" sz="12300" dirty="0" smtClean="0">
                <a:solidFill>
                  <a:srgbClr val="008000"/>
                </a:solidFill>
                <a:cs typeface="B Kamran" pitchFamily="2" charset="-78"/>
              </a:rPr>
              <a:t>		</a:t>
            </a:r>
            <a:r>
              <a:rPr lang="fa-IR" sz="4400" dirty="0" smtClean="0">
                <a:solidFill>
                  <a:srgbClr val="008000"/>
                </a:solidFill>
                <a:cs typeface="B Kamran" pitchFamily="2" charset="-78"/>
              </a:rPr>
              <a:t>		</a:t>
            </a:r>
          </a:p>
          <a:p>
            <a:pPr marL="109728" indent="0" algn="r" rtl="1" fontAlgn="auto">
              <a:buFont typeface="Garamond" pitchFamily="18" charset="0"/>
              <a:buNone/>
            </a:pPr>
            <a:endParaRPr lang="fa-IR" sz="4400" dirty="0">
              <a:solidFill>
                <a:srgbClr val="008000"/>
              </a:solidFill>
              <a:cs typeface="B Kamran" pitchFamily="2" charset="-78"/>
            </a:endParaRPr>
          </a:p>
        </p:txBody>
      </p:sp>
    </p:spTree>
    <p:extLst>
      <p:ext uri="{BB962C8B-B14F-4D97-AF65-F5344CB8AC3E}">
        <p14:creationId xmlns:p14="http://schemas.microsoft.com/office/powerpoint/2010/main" val="341394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additive="base">
                                        <p:cTn id="7" dur="500" fill="hold"/>
                                        <p:tgtEl>
                                          <p:spTgt spid="2">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 calcmode="lin" valueType="num">
                                      <p:cBhvr additive="base">
                                        <p:cTn id="2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 calcmode="lin" valueType="num">
                                      <p:cBhvr additive="base">
                                        <p:cTn id="2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
                                            <p:bg/>
                                          </p:spTgt>
                                        </p:tgtEl>
                                        <p:attrNameLst>
                                          <p:attrName>style.visibility</p:attrName>
                                        </p:attrNameLst>
                                      </p:cBhvr>
                                      <p:to>
                                        <p:strVal val="visible"/>
                                      </p:to>
                                    </p:set>
                                    <p:anim calcmode="lin" valueType="num">
                                      <p:cBhvr additive="base">
                                        <p:cTn id="35" dur="500" fill="hold"/>
                                        <p:tgtEl>
                                          <p:spTgt spid="7">
                                            <p:bg/>
                                          </p:spTgt>
                                        </p:tgtEl>
                                        <p:attrNameLst>
                                          <p:attrName>ppt_x</p:attrName>
                                        </p:attrNameLst>
                                      </p:cBhvr>
                                      <p:tavLst>
                                        <p:tav tm="0">
                                          <p:val>
                                            <p:strVal val="#ppt_x"/>
                                          </p:val>
                                        </p:tav>
                                        <p:tav tm="100000">
                                          <p:val>
                                            <p:strVal val="#ppt_x"/>
                                          </p:val>
                                        </p:tav>
                                      </p:tavLst>
                                    </p:anim>
                                    <p:anim calcmode="lin" valueType="num">
                                      <p:cBhvr additive="base">
                                        <p:cTn id="36" dur="500" fill="hold"/>
                                        <p:tgtEl>
                                          <p:spTgt spid="7">
                                            <p:bg/>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
                                            <p:txEl>
                                              <p:pRg st="1" end="1"/>
                                            </p:txEl>
                                          </p:spTgt>
                                        </p:tgtEl>
                                        <p:attrNameLst>
                                          <p:attrName>style.visibility</p:attrName>
                                        </p:attrNameLst>
                                      </p:cBhvr>
                                      <p:to>
                                        <p:strVal val="visible"/>
                                      </p:to>
                                    </p:set>
                                    <p:anim calcmode="lin" valueType="num">
                                      <p:cBhvr additive="base">
                                        <p:cTn id="3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7">
                                            <p:txEl>
                                              <p:pRg st="3" end="3"/>
                                            </p:txEl>
                                          </p:spTgt>
                                        </p:tgtEl>
                                        <p:attrNameLst>
                                          <p:attrName>style.visibility</p:attrName>
                                        </p:attrNameLst>
                                      </p:cBhvr>
                                      <p:to>
                                        <p:strVal val="visible"/>
                                      </p:to>
                                    </p:set>
                                    <p:anim calcmode="lin" valueType="num">
                                      <p:cBhvr additive="base">
                                        <p:cTn id="4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7">
                                            <p:txEl>
                                              <p:pRg st="5" end="5"/>
                                            </p:txEl>
                                          </p:spTgt>
                                        </p:tgtEl>
                                        <p:attrNameLst>
                                          <p:attrName>style.visibility</p:attrName>
                                        </p:attrNameLst>
                                      </p:cBhvr>
                                      <p:to>
                                        <p:strVal val="visible"/>
                                      </p:to>
                                    </p:set>
                                    <p:anim calcmode="lin" valueType="num">
                                      <p:cBhvr additive="base">
                                        <p:cTn id="51"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7">
                                            <p:txEl>
                                              <p:pRg st="7" end="7"/>
                                            </p:txEl>
                                          </p:spTgt>
                                        </p:tgtEl>
                                        <p:attrNameLst>
                                          <p:attrName>style.visibility</p:attrName>
                                        </p:attrNameLst>
                                      </p:cBhvr>
                                      <p:to>
                                        <p:strVal val="visible"/>
                                      </p:to>
                                    </p:set>
                                    <p:anim calcmode="lin" valueType="num">
                                      <p:cBhvr additive="base">
                                        <p:cTn id="57"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8">
                                            <p:bg/>
                                          </p:spTgt>
                                        </p:tgtEl>
                                        <p:attrNameLst>
                                          <p:attrName>style.visibility</p:attrName>
                                        </p:attrNameLst>
                                      </p:cBhvr>
                                      <p:to>
                                        <p:strVal val="visible"/>
                                      </p:to>
                                    </p:set>
                                    <p:anim calcmode="lin" valueType="num">
                                      <p:cBhvr additive="base">
                                        <p:cTn id="63" dur="500" fill="hold"/>
                                        <p:tgtEl>
                                          <p:spTgt spid="8">
                                            <p:bg/>
                                          </p:spTgt>
                                        </p:tgtEl>
                                        <p:attrNameLst>
                                          <p:attrName>ppt_x</p:attrName>
                                        </p:attrNameLst>
                                      </p:cBhvr>
                                      <p:tavLst>
                                        <p:tav tm="0">
                                          <p:val>
                                            <p:strVal val="#ppt_x"/>
                                          </p:val>
                                        </p:tav>
                                        <p:tav tm="100000">
                                          <p:val>
                                            <p:strVal val="#ppt_x"/>
                                          </p:val>
                                        </p:tav>
                                      </p:tavLst>
                                    </p:anim>
                                    <p:anim calcmode="lin" valueType="num">
                                      <p:cBhvr additive="base">
                                        <p:cTn id="64" dur="500" fill="hold"/>
                                        <p:tgtEl>
                                          <p:spTgt spid="8">
                                            <p:bg/>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8">
                                            <p:txEl>
                                              <p:pRg st="1" end="1"/>
                                            </p:txEl>
                                          </p:spTgt>
                                        </p:tgtEl>
                                        <p:attrNameLst>
                                          <p:attrName>style.visibility</p:attrName>
                                        </p:attrNameLst>
                                      </p:cBhvr>
                                      <p:to>
                                        <p:strVal val="visible"/>
                                      </p:to>
                                    </p:set>
                                    <p:anim calcmode="lin" valueType="num">
                                      <p:cBhvr additive="base">
                                        <p:cTn id="6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8">
                                            <p:txEl>
                                              <p:pRg st="3" end="3"/>
                                            </p:txEl>
                                          </p:spTgt>
                                        </p:tgtEl>
                                        <p:attrNameLst>
                                          <p:attrName>style.visibility</p:attrName>
                                        </p:attrNameLst>
                                      </p:cBhvr>
                                      <p:to>
                                        <p:strVal val="visible"/>
                                      </p:to>
                                    </p:set>
                                    <p:anim calcmode="lin" valueType="num">
                                      <p:cBhvr additive="base">
                                        <p:cTn id="73"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8">
                                            <p:txEl>
                                              <p:pRg st="5" end="5"/>
                                            </p:txEl>
                                          </p:spTgt>
                                        </p:tgtEl>
                                        <p:attrNameLst>
                                          <p:attrName>style.visibility</p:attrName>
                                        </p:attrNameLst>
                                      </p:cBhvr>
                                      <p:to>
                                        <p:strVal val="visible"/>
                                      </p:to>
                                    </p:set>
                                    <p:anim calcmode="lin" valueType="num">
                                      <p:cBhvr additive="base">
                                        <p:cTn id="79"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8">
                                            <p:txEl>
                                              <p:pRg st="7" end="7"/>
                                            </p:txEl>
                                          </p:spTgt>
                                        </p:tgtEl>
                                        <p:attrNameLst>
                                          <p:attrName>style.visibility</p:attrName>
                                        </p:attrNameLst>
                                      </p:cBhvr>
                                      <p:to>
                                        <p:strVal val="visible"/>
                                      </p:to>
                                    </p:set>
                                    <p:anim calcmode="lin" valueType="num">
                                      <p:cBhvr additive="base">
                                        <p:cTn id="85"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7" grpId="0" build="p" animBg="1"/>
      <p:bldP spid="8" grpId="0" build="p"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AB62412-A5EB-4B92-A1C1-00EDDA8F09FB}" type="slidenum">
              <a:rPr lang="fa-IR" smtClean="0"/>
              <a:pPr>
                <a:defRPr/>
              </a:pPr>
              <a:t>43</a:t>
            </a:fld>
            <a:endParaRPr lang="fa-IR"/>
          </a:p>
        </p:txBody>
      </p:sp>
      <p:graphicFrame>
        <p:nvGraphicFramePr>
          <p:cNvPr id="4" name="Diagram 3"/>
          <p:cNvGraphicFramePr/>
          <p:nvPr>
            <p:extLst>
              <p:ext uri="{D42A27DB-BD31-4B8C-83A1-F6EECF244321}">
                <p14:modId xmlns:p14="http://schemas.microsoft.com/office/powerpoint/2010/main" val="1621175213"/>
              </p:ext>
            </p:extLst>
          </p:nvPr>
        </p:nvGraphicFramePr>
        <p:xfrm>
          <a:off x="920552" y="404664"/>
          <a:ext cx="8136904"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6249144" y="5085184"/>
            <a:ext cx="2336056" cy="369332"/>
          </a:xfrm>
          <a:prstGeom prst="rect">
            <a:avLst/>
          </a:prstGeom>
          <a:solidFill>
            <a:srgbClr val="FF0000"/>
          </a:solidFill>
        </p:spPr>
        <p:txBody>
          <a:bodyPr wrap="square" rtlCol="1">
            <a:spAutoFit/>
          </a:bodyPr>
          <a:lstStyle/>
          <a:p>
            <a:pPr algn="ctr"/>
            <a:r>
              <a:rPr lang="fa-IR" dirty="0" smtClean="0">
                <a:solidFill>
                  <a:schemeClr val="bg1"/>
                </a:solidFill>
              </a:rPr>
              <a:t>به تفکیک دوره</a:t>
            </a:r>
            <a:endParaRPr lang="fa-IR" dirty="0">
              <a:solidFill>
                <a:schemeClr val="bg1"/>
              </a:solidFill>
            </a:endParaRPr>
          </a:p>
        </p:txBody>
      </p:sp>
    </p:spTree>
    <p:extLst>
      <p:ext uri="{BB962C8B-B14F-4D97-AF65-F5344CB8AC3E}">
        <p14:creationId xmlns:p14="http://schemas.microsoft.com/office/powerpoint/2010/main" val="36997834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32520" y="116631"/>
            <a:ext cx="8856984" cy="583677"/>
          </a:xfrm>
        </p:spPr>
        <p:style>
          <a:lnRef idx="3">
            <a:schemeClr val="lt1"/>
          </a:lnRef>
          <a:fillRef idx="1">
            <a:schemeClr val="accent2"/>
          </a:fillRef>
          <a:effectRef idx="1">
            <a:schemeClr val="accent2"/>
          </a:effectRef>
          <a:fontRef idx="minor">
            <a:schemeClr val="lt1"/>
          </a:fontRef>
        </p:style>
        <p:txBody>
          <a:bodyPr>
            <a:noAutofit/>
          </a:bodyPr>
          <a:lstStyle/>
          <a:p>
            <a:pPr algn="ctr" rtl="1"/>
            <a:r>
              <a:rPr lang="fa-IR" sz="2800" dirty="0" smtClean="0">
                <a:cs typeface="B Titr" pitchFamily="2" charset="-78"/>
              </a:rPr>
              <a:t>اولویت بندی رشته ها و دانشگاهها به تفکیک دوره- </a:t>
            </a:r>
            <a:r>
              <a:rPr lang="fa-IR" sz="2800" dirty="0" smtClean="0">
                <a:solidFill>
                  <a:srgbClr val="FFFF00"/>
                </a:solidFill>
                <a:cs typeface="B Titr" pitchFamily="2" charset="-78"/>
              </a:rPr>
              <a:t>رشته معیار</a:t>
            </a:r>
            <a:endParaRPr lang="en-US" sz="2800" dirty="0">
              <a:solidFill>
                <a:srgbClr val="FFFF00"/>
              </a:solidFill>
              <a:cs typeface="B Titr" pitchFamily="2" charset="-78"/>
            </a:endParaRPr>
          </a:p>
        </p:txBody>
      </p:sp>
      <p:sp>
        <p:nvSpPr>
          <p:cNvPr id="2" name="Slide Number Placeholder 1"/>
          <p:cNvSpPr>
            <a:spLocks noGrp="1"/>
          </p:cNvSpPr>
          <p:nvPr>
            <p:ph type="sldNum" sz="quarter" idx="12"/>
          </p:nvPr>
        </p:nvSpPr>
        <p:spPr/>
        <p:txBody>
          <a:bodyPr/>
          <a:lstStyle/>
          <a:p>
            <a:pPr>
              <a:defRPr/>
            </a:pPr>
            <a:fld id="{35713F18-49D1-43F6-83B8-F15667FD09EE}" type="slidenum">
              <a:rPr lang="fa-IR" smtClean="0"/>
              <a:pPr>
                <a:defRPr/>
              </a:pPr>
              <a:t>44</a:t>
            </a:fld>
            <a:endParaRPr lang="fa-IR"/>
          </a:p>
        </p:txBody>
      </p:sp>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769" y="908720"/>
            <a:ext cx="9216751"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60512" y="869669"/>
            <a:ext cx="90010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r" rtl="1"/>
            <a:r>
              <a:rPr lang="fa-IR" b="1" dirty="0" smtClean="0">
                <a:cs typeface="B Nazanin" pitchFamily="2" charset="-78"/>
              </a:rPr>
              <a:t> فرم پیشن نویس انتخاب رشته های تحصیلی آزمون سراسری –  </a:t>
            </a:r>
            <a:r>
              <a:rPr lang="fa-IR" b="1" dirty="0" smtClean="0">
                <a:solidFill>
                  <a:srgbClr val="FFFF00"/>
                </a:solidFill>
                <a:cs typeface="B Nazanin" pitchFamily="2" charset="-78"/>
              </a:rPr>
              <a:t>دوره روزانه</a:t>
            </a:r>
            <a:endParaRPr lang="en-US" b="1" dirty="0">
              <a:solidFill>
                <a:srgbClr val="FFFF00"/>
              </a:solidFill>
              <a:cs typeface="B Nazanin" pitchFamily="2" charset="-78"/>
            </a:endParaRPr>
          </a:p>
        </p:txBody>
      </p:sp>
      <p:sp>
        <p:nvSpPr>
          <p:cNvPr id="45" name="TextBox 44"/>
          <p:cNvSpPr txBox="1"/>
          <p:nvPr/>
        </p:nvSpPr>
        <p:spPr>
          <a:xfrm>
            <a:off x="2754123" y="2209729"/>
            <a:ext cx="3096344" cy="381541"/>
          </a:xfrm>
          <a:prstGeom prst="rect">
            <a:avLst/>
          </a:prstGeom>
          <a:noFill/>
        </p:spPr>
        <p:txBody>
          <a:bodyPr wrap="square" rtlCol="0">
            <a:spAutoFit/>
          </a:bodyPr>
          <a:lstStyle/>
          <a:p>
            <a:pPr algn="ctr" rtl="1"/>
            <a:r>
              <a:rPr lang="fa-IR" sz="2400" dirty="0" smtClean="0">
                <a:solidFill>
                  <a:srgbClr val="4229FB"/>
                </a:solidFill>
                <a:latin typeface="IPT Yekan" pitchFamily="2" charset="2"/>
                <a:cs typeface="B Kamran" pitchFamily="2" charset="-78"/>
              </a:rPr>
              <a:t>پزشکی</a:t>
            </a:r>
            <a:endParaRPr lang="en-US" sz="2400" dirty="0">
              <a:solidFill>
                <a:srgbClr val="4229FB"/>
              </a:solidFill>
              <a:latin typeface="IPT Yekan" pitchFamily="2" charset="2"/>
              <a:cs typeface="B Kamran" pitchFamily="2" charset="-78"/>
            </a:endParaRPr>
          </a:p>
        </p:txBody>
      </p:sp>
      <p:sp>
        <p:nvSpPr>
          <p:cNvPr id="46" name="TextBox 45"/>
          <p:cNvSpPr txBox="1"/>
          <p:nvPr/>
        </p:nvSpPr>
        <p:spPr>
          <a:xfrm>
            <a:off x="6210507" y="2178090"/>
            <a:ext cx="3096344" cy="461665"/>
          </a:xfrm>
          <a:prstGeom prst="rect">
            <a:avLst/>
          </a:prstGeom>
          <a:noFill/>
        </p:spPr>
        <p:txBody>
          <a:bodyPr wrap="square" rtlCol="0">
            <a:spAutoFit/>
          </a:bodyPr>
          <a:lstStyle/>
          <a:p>
            <a:pPr algn="ctr" rtl="1"/>
            <a:r>
              <a:rPr lang="fa-IR" sz="2400" dirty="0" smtClean="0">
                <a:solidFill>
                  <a:srgbClr val="4229FB"/>
                </a:solidFill>
                <a:latin typeface="IPT Yekan" pitchFamily="2" charset="2"/>
                <a:cs typeface="B Kamran" pitchFamily="2" charset="-78"/>
              </a:rPr>
              <a:t>دانشگاه شیراز</a:t>
            </a:r>
            <a:endParaRPr lang="en-US" sz="2400" dirty="0">
              <a:solidFill>
                <a:srgbClr val="4229FB"/>
              </a:solidFill>
              <a:latin typeface="IPT Yekan" pitchFamily="2" charset="2"/>
              <a:cs typeface="B Kamran" pitchFamily="2" charset="-78"/>
            </a:endParaRPr>
          </a:p>
        </p:txBody>
      </p:sp>
      <p:sp>
        <p:nvSpPr>
          <p:cNvPr id="47" name="TextBox 46"/>
          <p:cNvSpPr txBox="1"/>
          <p:nvPr/>
        </p:nvSpPr>
        <p:spPr>
          <a:xfrm>
            <a:off x="1323306" y="2199182"/>
            <a:ext cx="1224136" cy="432414"/>
          </a:xfrm>
          <a:prstGeom prst="rect">
            <a:avLst/>
          </a:prstGeom>
          <a:noFill/>
        </p:spPr>
        <p:txBody>
          <a:bodyPr wrap="square" rtlCol="0">
            <a:spAutoFit/>
          </a:bodyPr>
          <a:lstStyle/>
          <a:p>
            <a:pPr algn="ctr" rtl="1"/>
            <a:r>
              <a:rPr lang="fa-IR" sz="2800" dirty="0" smtClean="0">
                <a:solidFill>
                  <a:srgbClr val="4229FB"/>
                </a:solidFill>
                <a:latin typeface="IPT Yekan" pitchFamily="2" charset="2"/>
                <a:cs typeface="B Kamran" pitchFamily="2" charset="-78"/>
              </a:rPr>
              <a:t>1045</a:t>
            </a:r>
            <a:endParaRPr lang="en-US" sz="2800" dirty="0">
              <a:solidFill>
                <a:srgbClr val="4229FB"/>
              </a:solidFill>
              <a:latin typeface="IPT Yekan" pitchFamily="2" charset="2"/>
              <a:cs typeface="B Kamran" pitchFamily="2" charset="-78"/>
            </a:endParaRPr>
          </a:p>
        </p:txBody>
      </p:sp>
      <p:sp>
        <p:nvSpPr>
          <p:cNvPr id="48" name="TextBox 47"/>
          <p:cNvSpPr txBox="1"/>
          <p:nvPr/>
        </p:nvSpPr>
        <p:spPr>
          <a:xfrm>
            <a:off x="2739096" y="2554750"/>
            <a:ext cx="3096344" cy="461665"/>
          </a:xfrm>
          <a:prstGeom prst="rect">
            <a:avLst/>
          </a:prstGeom>
          <a:noFill/>
        </p:spPr>
        <p:txBody>
          <a:bodyPr wrap="square" rtlCol="0">
            <a:spAutoFit/>
          </a:bodyPr>
          <a:lstStyle/>
          <a:p>
            <a:pPr algn="ctr" rtl="1"/>
            <a:r>
              <a:rPr lang="fa-IR" sz="2400" dirty="0" smtClean="0">
                <a:solidFill>
                  <a:srgbClr val="4229FB"/>
                </a:solidFill>
                <a:latin typeface="IPT Yekan" pitchFamily="2" charset="2"/>
                <a:cs typeface="B Kamran" pitchFamily="2" charset="-78"/>
              </a:rPr>
              <a:t>پزشکی</a:t>
            </a:r>
            <a:endParaRPr lang="en-US" sz="2400" dirty="0">
              <a:solidFill>
                <a:srgbClr val="4229FB"/>
              </a:solidFill>
              <a:latin typeface="IPT Yekan" pitchFamily="2" charset="2"/>
              <a:cs typeface="B Kamran" pitchFamily="2" charset="-78"/>
            </a:endParaRPr>
          </a:p>
        </p:txBody>
      </p:sp>
      <p:sp>
        <p:nvSpPr>
          <p:cNvPr id="49" name="TextBox 48"/>
          <p:cNvSpPr txBox="1"/>
          <p:nvPr/>
        </p:nvSpPr>
        <p:spPr>
          <a:xfrm>
            <a:off x="6195480" y="2544096"/>
            <a:ext cx="3096344" cy="461665"/>
          </a:xfrm>
          <a:prstGeom prst="rect">
            <a:avLst/>
          </a:prstGeom>
          <a:noFill/>
        </p:spPr>
        <p:txBody>
          <a:bodyPr wrap="square" rtlCol="0">
            <a:spAutoFit/>
          </a:bodyPr>
          <a:lstStyle/>
          <a:p>
            <a:pPr algn="ctr" rtl="1"/>
            <a:r>
              <a:rPr lang="fa-IR" sz="2400" dirty="0" smtClean="0">
                <a:solidFill>
                  <a:srgbClr val="4229FB"/>
                </a:solidFill>
                <a:latin typeface="IPT Yekan" pitchFamily="2" charset="2"/>
                <a:cs typeface="B Kamran" pitchFamily="2" charset="-78"/>
              </a:rPr>
              <a:t>دانشگاه اصفهان</a:t>
            </a:r>
            <a:endParaRPr lang="en-US" sz="2400" dirty="0">
              <a:solidFill>
                <a:srgbClr val="4229FB"/>
              </a:solidFill>
              <a:latin typeface="IPT Yekan" pitchFamily="2" charset="2"/>
              <a:cs typeface="B Kamran" pitchFamily="2" charset="-78"/>
            </a:endParaRPr>
          </a:p>
        </p:txBody>
      </p:sp>
      <p:sp>
        <p:nvSpPr>
          <p:cNvPr id="50" name="TextBox 49"/>
          <p:cNvSpPr txBox="1"/>
          <p:nvPr/>
        </p:nvSpPr>
        <p:spPr>
          <a:xfrm>
            <a:off x="1323306" y="2555452"/>
            <a:ext cx="1224136" cy="523220"/>
          </a:xfrm>
          <a:prstGeom prst="rect">
            <a:avLst/>
          </a:prstGeom>
          <a:noFill/>
        </p:spPr>
        <p:txBody>
          <a:bodyPr wrap="square" rtlCol="0">
            <a:spAutoFit/>
          </a:bodyPr>
          <a:lstStyle/>
          <a:p>
            <a:pPr algn="ctr" rtl="1"/>
            <a:r>
              <a:rPr lang="fa-IR" sz="2800" dirty="0" smtClean="0">
                <a:solidFill>
                  <a:srgbClr val="4229FB"/>
                </a:solidFill>
                <a:latin typeface="IPT Yekan" pitchFamily="2" charset="2"/>
                <a:cs typeface="B Kamran" pitchFamily="2" charset="-78"/>
              </a:rPr>
              <a:t>1068</a:t>
            </a:r>
            <a:endParaRPr lang="en-US" sz="2800" dirty="0">
              <a:solidFill>
                <a:srgbClr val="4229FB"/>
              </a:solidFill>
              <a:latin typeface="IPT Yekan" pitchFamily="2" charset="2"/>
              <a:cs typeface="B Kamran" pitchFamily="2" charset="-78"/>
            </a:endParaRPr>
          </a:p>
        </p:txBody>
      </p:sp>
      <p:sp>
        <p:nvSpPr>
          <p:cNvPr id="51" name="TextBox 50"/>
          <p:cNvSpPr txBox="1"/>
          <p:nvPr/>
        </p:nvSpPr>
        <p:spPr>
          <a:xfrm>
            <a:off x="2724629" y="2946305"/>
            <a:ext cx="3096344" cy="614477"/>
          </a:xfrm>
          <a:prstGeom prst="rect">
            <a:avLst/>
          </a:prstGeom>
          <a:noFill/>
        </p:spPr>
        <p:txBody>
          <a:bodyPr wrap="square" rtlCol="0">
            <a:spAutoFit/>
          </a:bodyPr>
          <a:lstStyle/>
          <a:p>
            <a:pPr algn="ctr" rtl="1"/>
            <a:r>
              <a:rPr lang="fa-IR" sz="2400" dirty="0" smtClean="0">
                <a:solidFill>
                  <a:srgbClr val="4229FB"/>
                </a:solidFill>
                <a:latin typeface="IPT Yekan" pitchFamily="2" charset="2"/>
                <a:cs typeface="B Kamran" pitchFamily="2" charset="-78"/>
              </a:rPr>
              <a:t>پزشکی</a:t>
            </a:r>
            <a:endParaRPr lang="en-US" sz="2400" dirty="0">
              <a:solidFill>
                <a:srgbClr val="4229FB"/>
              </a:solidFill>
              <a:latin typeface="IPT Yekan" pitchFamily="2" charset="2"/>
              <a:cs typeface="B Kamran" pitchFamily="2" charset="-78"/>
            </a:endParaRPr>
          </a:p>
        </p:txBody>
      </p:sp>
      <p:sp>
        <p:nvSpPr>
          <p:cNvPr id="52" name="TextBox 51"/>
          <p:cNvSpPr txBox="1"/>
          <p:nvPr/>
        </p:nvSpPr>
        <p:spPr>
          <a:xfrm>
            <a:off x="6155255" y="2940424"/>
            <a:ext cx="3096344" cy="461665"/>
          </a:xfrm>
          <a:prstGeom prst="rect">
            <a:avLst/>
          </a:prstGeom>
          <a:noFill/>
        </p:spPr>
        <p:txBody>
          <a:bodyPr wrap="square" rtlCol="0">
            <a:spAutoFit/>
          </a:bodyPr>
          <a:lstStyle/>
          <a:p>
            <a:pPr algn="ctr" rtl="1"/>
            <a:r>
              <a:rPr lang="fa-IR" sz="2400" dirty="0" smtClean="0">
                <a:solidFill>
                  <a:srgbClr val="4229FB"/>
                </a:solidFill>
                <a:latin typeface="IPT Yekan" pitchFamily="2" charset="2"/>
                <a:cs typeface="B Kamran" pitchFamily="2" charset="-78"/>
              </a:rPr>
              <a:t>دانشگاه یزد</a:t>
            </a:r>
            <a:endParaRPr lang="en-US" sz="2400" dirty="0">
              <a:solidFill>
                <a:srgbClr val="4229FB"/>
              </a:solidFill>
              <a:latin typeface="IPT Yekan" pitchFamily="2" charset="2"/>
              <a:cs typeface="B Kamran" pitchFamily="2" charset="-78"/>
            </a:endParaRPr>
          </a:p>
        </p:txBody>
      </p:sp>
      <p:sp>
        <p:nvSpPr>
          <p:cNvPr id="53" name="TextBox 52"/>
          <p:cNvSpPr txBox="1"/>
          <p:nvPr/>
        </p:nvSpPr>
        <p:spPr>
          <a:xfrm>
            <a:off x="1334597" y="2946139"/>
            <a:ext cx="1224136" cy="523220"/>
          </a:xfrm>
          <a:prstGeom prst="rect">
            <a:avLst/>
          </a:prstGeom>
          <a:noFill/>
        </p:spPr>
        <p:txBody>
          <a:bodyPr wrap="square" rtlCol="0">
            <a:spAutoFit/>
          </a:bodyPr>
          <a:lstStyle/>
          <a:p>
            <a:pPr algn="ctr" rtl="1"/>
            <a:r>
              <a:rPr lang="fa-IR" sz="2800" dirty="0" smtClean="0">
                <a:solidFill>
                  <a:srgbClr val="4229FB"/>
                </a:solidFill>
                <a:latin typeface="IPT Yekan" pitchFamily="2" charset="2"/>
                <a:cs typeface="B Kamran" pitchFamily="2" charset="-78"/>
              </a:rPr>
              <a:t>1054</a:t>
            </a:r>
            <a:endParaRPr lang="en-US" sz="2800" dirty="0">
              <a:solidFill>
                <a:srgbClr val="4229FB"/>
              </a:solidFill>
              <a:latin typeface="IPT Yekan" pitchFamily="2" charset="2"/>
              <a:cs typeface="B Kamran" pitchFamily="2" charset="-78"/>
            </a:endParaRPr>
          </a:p>
        </p:txBody>
      </p:sp>
      <p:sp>
        <p:nvSpPr>
          <p:cNvPr id="54" name="TextBox 53"/>
          <p:cNvSpPr txBox="1"/>
          <p:nvPr/>
        </p:nvSpPr>
        <p:spPr>
          <a:xfrm>
            <a:off x="2752066" y="3376112"/>
            <a:ext cx="3096344" cy="461665"/>
          </a:xfrm>
          <a:prstGeom prst="rect">
            <a:avLst/>
          </a:prstGeom>
          <a:noFill/>
        </p:spPr>
        <p:txBody>
          <a:bodyPr wrap="square" rtlCol="0">
            <a:spAutoFit/>
          </a:bodyPr>
          <a:lstStyle/>
          <a:p>
            <a:pPr algn="ctr" rtl="1"/>
            <a:r>
              <a:rPr lang="fa-IR" sz="2400" dirty="0" smtClean="0">
                <a:solidFill>
                  <a:srgbClr val="FF0000"/>
                </a:solidFill>
                <a:latin typeface="IPT Yekan" pitchFamily="2" charset="2"/>
                <a:cs typeface="B Kamran" pitchFamily="2" charset="-78"/>
              </a:rPr>
              <a:t>دندان پزشکی</a:t>
            </a:r>
            <a:endParaRPr lang="en-US" sz="2400" dirty="0">
              <a:solidFill>
                <a:srgbClr val="FF0000"/>
              </a:solidFill>
              <a:latin typeface="IPT Yekan" pitchFamily="2" charset="2"/>
              <a:cs typeface="B Kamran" pitchFamily="2" charset="-78"/>
            </a:endParaRPr>
          </a:p>
        </p:txBody>
      </p:sp>
      <p:sp>
        <p:nvSpPr>
          <p:cNvPr id="55" name="TextBox 54"/>
          <p:cNvSpPr txBox="1"/>
          <p:nvPr/>
        </p:nvSpPr>
        <p:spPr>
          <a:xfrm>
            <a:off x="6208450" y="3344473"/>
            <a:ext cx="3096344" cy="461665"/>
          </a:xfrm>
          <a:prstGeom prst="rect">
            <a:avLst/>
          </a:prstGeom>
          <a:noFill/>
        </p:spPr>
        <p:txBody>
          <a:bodyPr wrap="square" rtlCol="0">
            <a:spAutoFit/>
          </a:bodyPr>
          <a:lstStyle/>
          <a:p>
            <a:pPr algn="ctr" rtl="1"/>
            <a:r>
              <a:rPr lang="fa-IR" sz="2400" dirty="0" smtClean="0">
                <a:solidFill>
                  <a:srgbClr val="FF0000"/>
                </a:solidFill>
                <a:latin typeface="IPT Yekan" pitchFamily="2" charset="2"/>
                <a:cs typeface="B Kamran" pitchFamily="2" charset="-78"/>
              </a:rPr>
              <a:t>دانشگاه شیراز</a:t>
            </a:r>
            <a:endParaRPr lang="en-US" sz="2400" dirty="0">
              <a:solidFill>
                <a:srgbClr val="FF0000"/>
              </a:solidFill>
              <a:latin typeface="IPT Yekan" pitchFamily="2" charset="2"/>
              <a:cs typeface="B Kamran" pitchFamily="2" charset="-78"/>
            </a:endParaRPr>
          </a:p>
        </p:txBody>
      </p:sp>
      <p:sp>
        <p:nvSpPr>
          <p:cNvPr id="56" name="TextBox 55"/>
          <p:cNvSpPr txBox="1"/>
          <p:nvPr/>
        </p:nvSpPr>
        <p:spPr>
          <a:xfrm>
            <a:off x="1321249" y="3365565"/>
            <a:ext cx="1224136" cy="523220"/>
          </a:xfrm>
          <a:prstGeom prst="rect">
            <a:avLst/>
          </a:prstGeom>
          <a:noFill/>
        </p:spPr>
        <p:txBody>
          <a:bodyPr wrap="square" rtlCol="0">
            <a:spAutoFit/>
          </a:bodyPr>
          <a:lstStyle/>
          <a:p>
            <a:pPr algn="ctr" rtl="1"/>
            <a:r>
              <a:rPr lang="fa-IR" sz="2800" dirty="0" smtClean="0">
                <a:solidFill>
                  <a:srgbClr val="FF0000"/>
                </a:solidFill>
                <a:latin typeface="IPT Yekan" pitchFamily="2" charset="2"/>
                <a:cs typeface="B Kamran" pitchFamily="2" charset="-78"/>
              </a:rPr>
              <a:t>1135</a:t>
            </a:r>
            <a:endParaRPr lang="en-US" sz="2800" dirty="0">
              <a:solidFill>
                <a:srgbClr val="FF0000"/>
              </a:solidFill>
              <a:latin typeface="IPT Yekan" pitchFamily="2" charset="2"/>
              <a:cs typeface="B Kamran" pitchFamily="2" charset="-78"/>
            </a:endParaRPr>
          </a:p>
        </p:txBody>
      </p:sp>
      <p:sp>
        <p:nvSpPr>
          <p:cNvPr id="57" name="TextBox 56"/>
          <p:cNvSpPr txBox="1"/>
          <p:nvPr/>
        </p:nvSpPr>
        <p:spPr>
          <a:xfrm>
            <a:off x="2724160" y="3772649"/>
            <a:ext cx="3096344" cy="461665"/>
          </a:xfrm>
          <a:prstGeom prst="rect">
            <a:avLst/>
          </a:prstGeom>
          <a:noFill/>
        </p:spPr>
        <p:txBody>
          <a:bodyPr wrap="square" rtlCol="0">
            <a:spAutoFit/>
          </a:bodyPr>
          <a:lstStyle/>
          <a:p>
            <a:pPr algn="ctr" rtl="1"/>
            <a:r>
              <a:rPr lang="fa-IR" sz="2400" dirty="0" smtClean="0">
                <a:solidFill>
                  <a:srgbClr val="FF0000"/>
                </a:solidFill>
                <a:latin typeface="IPT Yekan" pitchFamily="2" charset="2"/>
                <a:cs typeface="B Kamran" pitchFamily="2" charset="-78"/>
              </a:rPr>
              <a:t>دندان پزشکی</a:t>
            </a:r>
            <a:endParaRPr lang="en-US" sz="2400" dirty="0">
              <a:solidFill>
                <a:srgbClr val="FF0000"/>
              </a:solidFill>
              <a:latin typeface="IPT Yekan" pitchFamily="2" charset="2"/>
              <a:cs typeface="B Kamran" pitchFamily="2" charset="-78"/>
            </a:endParaRPr>
          </a:p>
        </p:txBody>
      </p:sp>
      <p:sp>
        <p:nvSpPr>
          <p:cNvPr id="58" name="TextBox 57"/>
          <p:cNvSpPr txBox="1"/>
          <p:nvPr/>
        </p:nvSpPr>
        <p:spPr>
          <a:xfrm>
            <a:off x="6180544" y="3761995"/>
            <a:ext cx="3096344" cy="461665"/>
          </a:xfrm>
          <a:prstGeom prst="rect">
            <a:avLst/>
          </a:prstGeom>
          <a:noFill/>
        </p:spPr>
        <p:txBody>
          <a:bodyPr wrap="square" rtlCol="0">
            <a:spAutoFit/>
          </a:bodyPr>
          <a:lstStyle/>
          <a:p>
            <a:pPr algn="ctr" rtl="1"/>
            <a:r>
              <a:rPr lang="fa-IR" sz="2400" dirty="0" smtClean="0">
                <a:solidFill>
                  <a:srgbClr val="FF0000"/>
                </a:solidFill>
                <a:latin typeface="IPT Yekan" pitchFamily="2" charset="2"/>
                <a:cs typeface="B Kamran" pitchFamily="2" charset="-78"/>
              </a:rPr>
              <a:t>دانشگاه اصفهان</a:t>
            </a:r>
            <a:endParaRPr lang="en-US" sz="2400" dirty="0">
              <a:solidFill>
                <a:srgbClr val="FF0000"/>
              </a:solidFill>
              <a:latin typeface="IPT Yekan" pitchFamily="2" charset="2"/>
              <a:cs typeface="B Kamran" pitchFamily="2" charset="-78"/>
            </a:endParaRPr>
          </a:p>
        </p:txBody>
      </p:sp>
      <p:sp>
        <p:nvSpPr>
          <p:cNvPr id="59" name="TextBox 58"/>
          <p:cNvSpPr txBox="1"/>
          <p:nvPr/>
        </p:nvSpPr>
        <p:spPr>
          <a:xfrm>
            <a:off x="1308370" y="3773351"/>
            <a:ext cx="1224136" cy="523220"/>
          </a:xfrm>
          <a:prstGeom prst="rect">
            <a:avLst/>
          </a:prstGeom>
          <a:noFill/>
        </p:spPr>
        <p:txBody>
          <a:bodyPr wrap="square" rtlCol="0">
            <a:spAutoFit/>
          </a:bodyPr>
          <a:lstStyle/>
          <a:p>
            <a:pPr algn="ctr" rtl="1"/>
            <a:r>
              <a:rPr lang="fa-IR" sz="2800" dirty="0" smtClean="0">
                <a:solidFill>
                  <a:srgbClr val="FF0000"/>
                </a:solidFill>
                <a:latin typeface="IPT Yekan" pitchFamily="2" charset="2"/>
                <a:cs typeface="B Kamran" pitchFamily="2" charset="-78"/>
              </a:rPr>
              <a:t>1160</a:t>
            </a:r>
            <a:endParaRPr lang="en-US" sz="2800" dirty="0">
              <a:solidFill>
                <a:srgbClr val="FF0000"/>
              </a:solidFill>
              <a:latin typeface="IPT Yekan" pitchFamily="2" charset="2"/>
              <a:cs typeface="B Kamran" pitchFamily="2" charset="-78"/>
            </a:endParaRPr>
          </a:p>
        </p:txBody>
      </p:sp>
      <p:sp>
        <p:nvSpPr>
          <p:cNvPr id="60" name="TextBox 59"/>
          <p:cNvSpPr txBox="1"/>
          <p:nvPr/>
        </p:nvSpPr>
        <p:spPr>
          <a:xfrm>
            <a:off x="2722572" y="4177083"/>
            <a:ext cx="3096344" cy="461665"/>
          </a:xfrm>
          <a:prstGeom prst="rect">
            <a:avLst/>
          </a:prstGeom>
          <a:noFill/>
        </p:spPr>
        <p:txBody>
          <a:bodyPr wrap="square" rtlCol="0">
            <a:spAutoFit/>
          </a:bodyPr>
          <a:lstStyle/>
          <a:p>
            <a:pPr algn="ctr" rtl="1"/>
            <a:r>
              <a:rPr lang="fa-IR" sz="2400" dirty="0" smtClean="0">
                <a:solidFill>
                  <a:srgbClr val="FF0000"/>
                </a:solidFill>
                <a:latin typeface="IPT Yekan" pitchFamily="2" charset="2"/>
                <a:cs typeface="B Kamran" pitchFamily="2" charset="-78"/>
              </a:rPr>
              <a:t>دندان پزشکی</a:t>
            </a:r>
            <a:endParaRPr lang="en-US" sz="2400" dirty="0">
              <a:solidFill>
                <a:srgbClr val="FF0000"/>
              </a:solidFill>
              <a:latin typeface="IPT Yekan" pitchFamily="2" charset="2"/>
              <a:cs typeface="B Kamran" pitchFamily="2" charset="-78"/>
            </a:endParaRPr>
          </a:p>
        </p:txBody>
      </p:sp>
      <p:sp>
        <p:nvSpPr>
          <p:cNvPr id="61" name="TextBox 60"/>
          <p:cNvSpPr txBox="1"/>
          <p:nvPr/>
        </p:nvSpPr>
        <p:spPr>
          <a:xfrm>
            <a:off x="6153198" y="4171202"/>
            <a:ext cx="3096344" cy="461665"/>
          </a:xfrm>
          <a:prstGeom prst="rect">
            <a:avLst/>
          </a:prstGeom>
          <a:noFill/>
        </p:spPr>
        <p:txBody>
          <a:bodyPr wrap="square" rtlCol="0">
            <a:spAutoFit/>
          </a:bodyPr>
          <a:lstStyle/>
          <a:p>
            <a:pPr algn="ctr" rtl="1"/>
            <a:r>
              <a:rPr lang="fa-IR" sz="2400" dirty="0" smtClean="0">
                <a:solidFill>
                  <a:srgbClr val="FF0000"/>
                </a:solidFill>
                <a:latin typeface="IPT Yekan" pitchFamily="2" charset="2"/>
                <a:cs typeface="B Kamran" pitchFamily="2" charset="-78"/>
              </a:rPr>
              <a:t>دانشگاه یزد</a:t>
            </a:r>
            <a:endParaRPr lang="en-US" sz="2400" dirty="0">
              <a:solidFill>
                <a:srgbClr val="FF0000"/>
              </a:solidFill>
              <a:latin typeface="IPT Yekan" pitchFamily="2" charset="2"/>
              <a:cs typeface="B Kamran" pitchFamily="2" charset="-78"/>
            </a:endParaRPr>
          </a:p>
        </p:txBody>
      </p:sp>
      <p:sp>
        <p:nvSpPr>
          <p:cNvPr id="62" name="TextBox 61"/>
          <p:cNvSpPr txBox="1"/>
          <p:nvPr/>
        </p:nvSpPr>
        <p:spPr>
          <a:xfrm>
            <a:off x="1332540" y="4176917"/>
            <a:ext cx="1224136" cy="523220"/>
          </a:xfrm>
          <a:prstGeom prst="rect">
            <a:avLst/>
          </a:prstGeom>
          <a:noFill/>
        </p:spPr>
        <p:txBody>
          <a:bodyPr wrap="square" rtlCol="0">
            <a:spAutoFit/>
          </a:bodyPr>
          <a:lstStyle/>
          <a:p>
            <a:pPr algn="ctr" rtl="1"/>
            <a:r>
              <a:rPr lang="fa-IR" sz="2800" dirty="0" smtClean="0">
                <a:solidFill>
                  <a:srgbClr val="FF0000"/>
                </a:solidFill>
                <a:latin typeface="IPT Yekan" pitchFamily="2" charset="2"/>
                <a:cs typeface="B Kamran" pitchFamily="2" charset="-78"/>
              </a:rPr>
              <a:t>1195</a:t>
            </a:r>
            <a:endParaRPr lang="en-US" sz="2800" dirty="0">
              <a:solidFill>
                <a:srgbClr val="FF0000"/>
              </a:solidFill>
              <a:latin typeface="IPT Yekan" pitchFamily="2" charset="2"/>
              <a:cs typeface="B Kamran" pitchFamily="2" charset="-78"/>
            </a:endParaRPr>
          </a:p>
        </p:txBody>
      </p:sp>
      <p:sp>
        <p:nvSpPr>
          <p:cNvPr id="63" name="TextBox 62"/>
          <p:cNvSpPr txBox="1"/>
          <p:nvPr/>
        </p:nvSpPr>
        <p:spPr>
          <a:xfrm>
            <a:off x="2724326" y="4611830"/>
            <a:ext cx="3096344" cy="461665"/>
          </a:xfrm>
          <a:prstGeom prst="rect">
            <a:avLst/>
          </a:prstGeom>
          <a:noFill/>
        </p:spPr>
        <p:txBody>
          <a:bodyPr wrap="square" rtlCol="0">
            <a:spAutoFit/>
          </a:bodyPr>
          <a:lstStyle/>
          <a:p>
            <a:pPr algn="ctr" rtl="1"/>
            <a:r>
              <a:rPr lang="fa-IR" sz="2400" dirty="0" smtClean="0">
                <a:solidFill>
                  <a:srgbClr val="00B050"/>
                </a:solidFill>
                <a:latin typeface="IPT Yekan" pitchFamily="2" charset="2"/>
                <a:cs typeface="B Kamran" pitchFamily="2" charset="-78"/>
              </a:rPr>
              <a:t>داروسازی</a:t>
            </a:r>
            <a:endParaRPr lang="en-US" sz="2400" dirty="0">
              <a:solidFill>
                <a:srgbClr val="00B050"/>
              </a:solidFill>
              <a:latin typeface="IPT Yekan" pitchFamily="2" charset="2"/>
              <a:cs typeface="B Kamran" pitchFamily="2" charset="-78"/>
            </a:endParaRPr>
          </a:p>
        </p:txBody>
      </p:sp>
      <p:sp>
        <p:nvSpPr>
          <p:cNvPr id="64" name="TextBox 63"/>
          <p:cNvSpPr txBox="1"/>
          <p:nvPr/>
        </p:nvSpPr>
        <p:spPr>
          <a:xfrm>
            <a:off x="6180710" y="4580191"/>
            <a:ext cx="3096344" cy="461665"/>
          </a:xfrm>
          <a:prstGeom prst="rect">
            <a:avLst/>
          </a:prstGeom>
          <a:noFill/>
        </p:spPr>
        <p:txBody>
          <a:bodyPr wrap="square" rtlCol="0">
            <a:spAutoFit/>
          </a:bodyPr>
          <a:lstStyle/>
          <a:p>
            <a:pPr algn="ctr" rtl="1"/>
            <a:r>
              <a:rPr lang="fa-IR" sz="2400" dirty="0" smtClean="0">
                <a:solidFill>
                  <a:srgbClr val="00B050"/>
                </a:solidFill>
                <a:latin typeface="IPT Yekan" pitchFamily="2" charset="2"/>
                <a:cs typeface="B Kamran" pitchFamily="2" charset="-78"/>
              </a:rPr>
              <a:t>دانشگاه شیراز</a:t>
            </a:r>
            <a:endParaRPr lang="en-US" sz="2400" dirty="0">
              <a:solidFill>
                <a:srgbClr val="00B050"/>
              </a:solidFill>
              <a:latin typeface="IPT Yekan" pitchFamily="2" charset="2"/>
              <a:cs typeface="B Kamran" pitchFamily="2" charset="-78"/>
            </a:endParaRPr>
          </a:p>
        </p:txBody>
      </p:sp>
      <p:sp>
        <p:nvSpPr>
          <p:cNvPr id="65" name="TextBox 64"/>
          <p:cNvSpPr txBox="1"/>
          <p:nvPr/>
        </p:nvSpPr>
        <p:spPr>
          <a:xfrm>
            <a:off x="1293509" y="4601283"/>
            <a:ext cx="1224136" cy="523220"/>
          </a:xfrm>
          <a:prstGeom prst="rect">
            <a:avLst/>
          </a:prstGeom>
          <a:noFill/>
        </p:spPr>
        <p:txBody>
          <a:bodyPr wrap="square" rtlCol="0">
            <a:spAutoFit/>
          </a:bodyPr>
          <a:lstStyle/>
          <a:p>
            <a:pPr algn="ctr" rtl="1"/>
            <a:r>
              <a:rPr lang="fa-IR" sz="2800" dirty="0" smtClean="0">
                <a:solidFill>
                  <a:srgbClr val="00B050"/>
                </a:solidFill>
                <a:latin typeface="IPT Yekan" pitchFamily="2" charset="2"/>
                <a:cs typeface="B Kamran" pitchFamily="2" charset="-78"/>
              </a:rPr>
              <a:t>1243</a:t>
            </a:r>
            <a:endParaRPr lang="en-US" sz="2800" dirty="0">
              <a:solidFill>
                <a:srgbClr val="00B050"/>
              </a:solidFill>
              <a:latin typeface="IPT Yekan" pitchFamily="2" charset="2"/>
              <a:cs typeface="B Kamran" pitchFamily="2" charset="-78"/>
            </a:endParaRPr>
          </a:p>
        </p:txBody>
      </p:sp>
      <p:sp>
        <p:nvSpPr>
          <p:cNvPr id="66" name="TextBox 65"/>
          <p:cNvSpPr txBox="1"/>
          <p:nvPr/>
        </p:nvSpPr>
        <p:spPr>
          <a:xfrm>
            <a:off x="2709299" y="5008367"/>
            <a:ext cx="3096344" cy="461665"/>
          </a:xfrm>
          <a:prstGeom prst="rect">
            <a:avLst/>
          </a:prstGeom>
          <a:noFill/>
        </p:spPr>
        <p:txBody>
          <a:bodyPr wrap="square" rtlCol="0">
            <a:spAutoFit/>
          </a:bodyPr>
          <a:lstStyle/>
          <a:p>
            <a:pPr algn="ctr" rtl="1"/>
            <a:r>
              <a:rPr lang="fa-IR" sz="2400" dirty="0" smtClean="0">
                <a:solidFill>
                  <a:srgbClr val="00B050"/>
                </a:solidFill>
                <a:latin typeface="IPT Yekan" pitchFamily="2" charset="2"/>
                <a:cs typeface="B Kamran" pitchFamily="2" charset="-78"/>
              </a:rPr>
              <a:t>داروسازی</a:t>
            </a:r>
            <a:endParaRPr lang="en-US" sz="2400" dirty="0">
              <a:solidFill>
                <a:srgbClr val="00B050"/>
              </a:solidFill>
              <a:latin typeface="IPT Yekan" pitchFamily="2" charset="2"/>
              <a:cs typeface="B Kamran" pitchFamily="2" charset="-78"/>
            </a:endParaRPr>
          </a:p>
        </p:txBody>
      </p:sp>
      <p:sp>
        <p:nvSpPr>
          <p:cNvPr id="67" name="TextBox 66"/>
          <p:cNvSpPr txBox="1"/>
          <p:nvPr/>
        </p:nvSpPr>
        <p:spPr>
          <a:xfrm>
            <a:off x="6165683" y="4997713"/>
            <a:ext cx="3096344" cy="461665"/>
          </a:xfrm>
          <a:prstGeom prst="rect">
            <a:avLst/>
          </a:prstGeom>
          <a:noFill/>
        </p:spPr>
        <p:txBody>
          <a:bodyPr wrap="square" rtlCol="0">
            <a:spAutoFit/>
          </a:bodyPr>
          <a:lstStyle/>
          <a:p>
            <a:pPr algn="ctr" rtl="1"/>
            <a:r>
              <a:rPr lang="fa-IR" sz="2400" dirty="0" smtClean="0">
                <a:solidFill>
                  <a:srgbClr val="00B050"/>
                </a:solidFill>
                <a:latin typeface="IPT Yekan" pitchFamily="2" charset="2"/>
                <a:cs typeface="B Kamran" pitchFamily="2" charset="-78"/>
              </a:rPr>
              <a:t>دانشگاه اصفهان</a:t>
            </a:r>
            <a:endParaRPr lang="en-US" sz="2400" dirty="0">
              <a:solidFill>
                <a:srgbClr val="00B050"/>
              </a:solidFill>
              <a:latin typeface="IPT Yekan" pitchFamily="2" charset="2"/>
              <a:cs typeface="B Kamran" pitchFamily="2" charset="-78"/>
            </a:endParaRPr>
          </a:p>
        </p:txBody>
      </p:sp>
      <p:sp>
        <p:nvSpPr>
          <p:cNvPr id="68" name="TextBox 67"/>
          <p:cNvSpPr txBox="1"/>
          <p:nvPr/>
        </p:nvSpPr>
        <p:spPr>
          <a:xfrm>
            <a:off x="1293509" y="5009069"/>
            <a:ext cx="1224136" cy="523220"/>
          </a:xfrm>
          <a:prstGeom prst="rect">
            <a:avLst/>
          </a:prstGeom>
          <a:noFill/>
        </p:spPr>
        <p:txBody>
          <a:bodyPr wrap="square" rtlCol="0">
            <a:spAutoFit/>
          </a:bodyPr>
          <a:lstStyle/>
          <a:p>
            <a:pPr algn="ctr" rtl="1"/>
            <a:r>
              <a:rPr lang="fa-IR" sz="2800" dirty="0" smtClean="0">
                <a:solidFill>
                  <a:srgbClr val="00B050"/>
                </a:solidFill>
                <a:latin typeface="IPT Yekan" pitchFamily="2" charset="2"/>
                <a:cs typeface="B Kamran" pitchFamily="2" charset="-78"/>
              </a:rPr>
              <a:t>1265</a:t>
            </a:r>
            <a:endParaRPr lang="en-US" sz="2800" dirty="0">
              <a:solidFill>
                <a:srgbClr val="00B050"/>
              </a:solidFill>
              <a:latin typeface="IPT Yekan" pitchFamily="2" charset="2"/>
              <a:cs typeface="B Kamran" pitchFamily="2" charset="-78"/>
            </a:endParaRPr>
          </a:p>
        </p:txBody>
      </p:sp>
      <p:sp>
        <p:nvSpPr>
          <p:cNvPr id="69" name="TextBox 68"/>
          <p:cNvSpPr txBox="1"/>
          <p:nvPr/>
        </p:nvSpPr>
        <p:spPr>
          <a:xfrm>
            <a:off x="2694832" y="5399922"/>
            <a:ext cx="3096344" cy="461665"/>
          </a:xfrm>
          <a:prstGeom prst="rect">
            <a:avLst/>
          </a:prstGeom>
          <a:noFill/>
        </p:spPr>
        <p:txBody>
          <a:bodyPr wrap="square" rtlCol="0">
            <a:spAutoFit/>
          </a:bodyPr>
          <a:lstStyle/>
          <a:p>
            <a:pPr algn="ctr" rtl="1"/>
            <a:r>
              <a:rPr lang="fa-IR" sz="2400" dirty="0" smtClean="0">
                <a:solidFill>
                  <a:srgbClr val="00B050"/>
                </a:solidFill>
                <a:latin typeface="IPT Yekan" pitchFamily="2" charset="2"/>
                <a:cs typeface="B Kamran" pitchFamily="2" charset="-78"/>
              </a:rPr>
              <a:t>داروسازی</a:t>
            </a:r>
            <a:endParaRPr lang="en-US" sz="2400" dirty="0">
              <a:solidFill>
                <a:srgbClr val="00B050"/>
              </a:solidFill>
              <a:latin typeface="IPT Yekan" pitchFamily="2" charset="2"/>
              <a:cs typeface="B Kamran" pitchFamily="2" charset="-78"/>
            </a:endParaRPr>
          </a:p>
        </p:txBody>
      </p:sp>
      <p:sp>
        <p:nvSpPr>
          <p:cNvPr id="70" name="TextBox 69"/>
          <p:cNvSpPr txBox="1"/>
          <p:nvPr/>
        </p:nvSpPr>
        <p:spPr>
          <a:xfrm>
            <a:off x="6125458" y="5394041"/>
            <a:ext cx="3096344" cy="461665"/>
          </a:xfrm>
          <a:prstGeom prst="rect">
            <a:avLst/>
          </a:prstGeom>
          <a:noFill/>
        </p:spPr>
        <p:txBody>
          <a:bodyPr wrap="square" rtlCol="0">
            <a:spAutoFit/>
          </a:bodyPr>
          <a:lstStyle/>
          <a:p>
            <a:pPr algn="ctr" rtl="1"/>
            <a:r>
              <a:rPr lang="fa-IR" sz="2400" dirty="0" smtClean="0">
                <a:solidFill>
                  <a:srgbClr val="00B050"/>
                </a:solidFill>
                <a:latin typeface="IPT Yekan" pitchFamily="2" charset="2"/>
                <a:cs typeface="B Kamran" pitchFamily="2" charset="-78"/>
              </a:rPr>
              <a:t>دانشگاه یزد</a:t>
            </a:r>
            <a:endParaRPr lang="en-US" sz="2400" dirty="0">
              <a:solidFill>
                <a:srgbClr val="00B050"/>
              </a:solidFill>
              <a:latin typeface="IPT Yekan" pitchFamily="2" charset="2"/>
              <a:cs typeface="B Kamran" pitchFamily="2" charset="-78"/>
            </a:endParaRPr>
          </a:p>
        </p:txBody>
      </p:sp>
      <p:sp>
        <p:nvSpPr>
          <p:cNvPr id="71" name="TextBox 70"/>
          <p:cNvSpPr txBox="1"/>
          <p:nvPr/>
        </p:nvSpPr>
        <p:spPr>
          <a:xfrm>
            <a:off x="1304800" y="5399756"/>
            <a:ext cx="1224136" cy="523220"/>
          </a:xfrm>
          <a:prstGeom prst="rect">
            <a:avLst/>
          </a:prstGeom>
          <a:noFill/>
        </p:spPr>
        <p:txBody>
          <a:bodyPr wrap="square" rtlCol="0">
            <a:spAutoFit/>
          </a:bodyPr>
          <a:lstStyle/>
          <a:p>
            <a:pPr algn="ctr" rtl="1"/>
            <a:r>
              <a:rPr lang="fa-IR" sz="2800" dirty="0" smtClean="0">
                <a:solidFill>
                  <a:srgbClr val="00B050"/>
                </a:solidFill>
                <a:latin typeface="IPT Yekan" pitchFamily="2" charset="2"/>
                <a:cs typeface="B Kamran" pitchFamily="2" charset="-78"/>
              </a:rPr>
              <a:t>1277</a:t>
            </a:r>
            <a:endParaRPr lang="en-US" sz="2800" dirty="0">
              <a:solidFill>
                <a:srgbClr val="00B050"/>
              </a:solidFill>
              <a:latin typeface="IPT Yekan" pitchFamily="2" charset="2"/>
              <a:cs typeface="B Kamran" pitchFamily="2" charset="-78"/>
            </a:endParaRPr>
          </a:p>
        </p:txBody>
      </p:sp>
    </p:spTree>
    <p:extLst>
      <p:ext uri="{BB962C8B-B14F-4D97-AF65-F5344CB8AC3E}">
        <p14:creationId xmlns:p14="http://schemas.microsoft.com/office/powerpoint/2010/main" val="328230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ppt_x"/>
                                          </p:val>
                                        </p:tav>
                                        <p:tav tm="100000">
                                          <p:val>
                                            <p:strVal val="#ppt_x"/>
                                          </p:val>
                                        </p:tav>
                                      </p:tavLst>
                                    </p:anim>
                                    <p:anim calcmode="lin" valueType="num">
                                      <p:cBhvr additive="base">
                                        <p:cTn id="12" dur="500" fill="hold"/>
                                        <p:tgtEl>
                                          <p:spTgt spid="4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500" fill="hold"/>
                                        <p:tgtEl>
                                          <p:spTgt spid="46"/>
                                        </p:tgtEl>
                                        <p:attrNameLst>
                                          <p:attrName>ppt_x</p:attrName>
                                        </p:attrNameLst>
                                      </p:cBhvr>
                                      <p:tavLst>
                                        <p:tav tm="0">
                                          <p:val>
                                            <p:strVal val="#ppt_x"/>
                                          </p:val>
                                        </p:tav>
                                        <p:tav tm="100000">
                                          <p:val>
                                            <p:strVal val="#ppt_x"/>
                                          </p:val>
                                        </p:tav>
                                      </p:tavLst>
                                    </p:anim>
                                    <p:anim calcmode="lin" valueType="num">
                                      <p:cBhvr additive="base">
                                        <p:cTn id="16"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500" fill="hold"/>
                                        <p:tgtEl>
                                          <p:spTgt spid="50"/>
                                        </p:tgtEl>
                                        <p:attrNameLst>
                                          <p:attrName>ppt_x</p:attrName>
                                        </p:attrNameLst>
                                      </p:cBhvr>
                                      <p:tavLst>
                                        <p:tav tm="0">
                                          <p:val>
                                            <p:strVal val="#ppt_x"/>
                                          </p:val>
                                        </p:tav>
                                        <p:tav tm="100000">
                                          <p:val>
                                            <p:strVal val="#ppt_x"/>
                                          </p:val>
                                        </p:tav>
                                      </p:tavLst>
                                    </p:anim>
                                    <p:anim calcmode="lin" valueType="num">
                                      <p:cBhvr additive="base">
                                        <p:cTn id="22" dur="500" fill="hold"/>
                                        <p:tgtEl>
                                          <p:spTgt spid="5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anim calcmode="lin" valueType="num">
                                      <p:cBhvr additive="base">
                                        <p:cTn id="25" dur="500" fill="hold"/>
                                        <p:tgtEl>
                                          <p:spTgt spid="48"/>
                                        </p:tgtEl>
                                        <p:attrNameLst>
                                          <p:attrName>ppt_x</p:attrName>
                                        </p:attrNameLst>
                                      </p:cBhvr>
                                      <p:tavLst>
                                        <p:tav tm="0">
                                          <p:val>
                                            <p:strVal val="#ppt_x"/>
                                          </p:val>
                                        </p:tav>
                                        <p:tav tm="100000">
                                          <p:val>
                                            <p:strVal val="#ppt_x"/>
                                          </p:val>
                                        </p:tav>
                                      </p:tavLst>
                                    </p:anim>
                                    <p:anim calcmode="lin" valueType="num">
                                      <p:cBhvr additive="base">
                                        <p:cTn id="26" dur="500" fill="hold"/>
                                        <p:tgtEl>
                                          <p:spTgt spid="4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9"/>
                                        </p:tgtEl>
                                        <p:attrNameLst>
                                          <p:attrName>style.visibility</p:attrName>
                                        </p:attrNameLst>
                                      </p:cBhvr>
                                      <p:to>
                                        <p:strVal val="visible"/>
                                      </p:to>
                                    </p:set>
                                    <p:anim calcmode="lin" valueType="num">
                                      <p:cBhvr additive="base">
                                        <p:cTn id="29" dur="500" fill="hold"/>
                                        <p:tgtEl>
                                          <p:spTgt spid="49"/>
                                        </p:tgtEl>
                                        <p:attrNameLst>
                                          <p:attrName>ppt_x</p:attrName>
                                        </p:attrNameLst>
                                      </p:cBhvr>
                                      <p:tavLst>
                                        <p:tav tm="0">
                                          <p:val>
                                            <p:strVal val="#ppt_x"/>
                                          </p:val>
                                        </p:tav>
                                        <p:tav tm="100000">
                                          <p:val>
                                            <p:strVal val="#ppt_x"/>
                                          </p:val>
                                        </p:tav>
                                      </p:tavLst>
                                    </p:anim>
                                    <p:anim calcmode="lin" valueType="num">
                                      <p:cBhvr additive="base">
                                        <p:cTn id="30"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500" fill="hold"/>
                                        <p:tgtEl>
                                          <p:spTgt spid="53"/>
                                        </p:tgtEl>
                                        <p:attrNameLst>
                                          <p:attrName>ppt_x</p:attrName>
                                        </p:attrNameLst>
                                      </p:cBhvr>
                                      <p:tavLst>
                                        <p:tav tm="0">
                                          <p:val>
                                            <p:strVal val="#ppt_x"/>
                                          </p:val>
                                        </p:tav>
                                        <p:tav tm="100000">
                                          <p:val>
                                            <p:strVal val="#ppt_x"/>
                                          </p:val>
                                        </p:tav>
                                      </p:tavLst>
                                    </p:anim>
                                    <p:anim calcmode="lin" valueType="num">
                                      <p:cBhvr additive="base">
                                        <p:cTn id="36" dur="500" fill="hold"/>
                                        <p:tgtEl>
                                          <p:spTgt spid="5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additive="base">
                                        <p:cTn id="39" dur="500" fill="hold"/>
                                        <p:tgtEl>
                                          <p:spTgt spid="51"/>
                                        </p:tgtEl>
                                        <p:attrNameLst>
                                          <p:attrName>ppt_x</p:attrName>
                                        </p:attrNameLst>
                                      </p:cBhvr>
                                      <p:tavLst>
                                        <p:tav tm="0">
                                          <p:val>
                                            <p:strVal val="#ppt_x"/>
                                          </p:val>
                                        </p:tav>
                                        <p:tav tm="100000">
                                          <p:val>
                                            <p:strVal val="#ppt_x"/>
                                          </p:val>
                                        </p:tav>
                                      </p:tavLst>
                                    </p:anim>
                                    <p:anim calcmode="lin" valueType="num">
                                      <p:cBhvr additive="base">
                                        <p:cTn id="40" dur="500" fill="hold"/>
                                        <p:tgtEl>
                                          <p:spTgt spid="5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2"/>
                                        </p:tgtEl>
                                        <p:attrNameLst>
                                          <p:attrName>style.visibility</p:attrName>
                                        </p:attrNameLst>
                                      </p:cBhvr>
                                      <p:to>
                                        <p:strVal val="visible"/>
                                      </p:to>
                                    </p:set>
                                    <p:anim calcmode="lin" valueType="num">
                                      <p:cBhvr additive="base">
                                        <p:cTn id="43" dur="500" fill="hold"/>
                                        <p:tgtEl>
                                          <p:spTgt spid="52"/>
                                        </p:tgtEl>
                                        <p:attrNameLst>
                                          <p:attrName>ppt_x</p:attrName>
                                        </p:attrNameLst>
                                      </p:cBhvr>
                                      <p:tavLst>
                                        <p:tav tm="0">
                                          <p:val>
                                            <p:strVal val="#ppt_x"/>
                                          </p:val>
                                        </p:tav>
                                        <p:tav tm="100000">
                                          <p:val>
                                            <p:strVal val="#ppt_x"/>
                                          </p:val>
                                        </p:tav>
                                      </p:tavLst>
                                    </p:anim>
                                    <p:anim calcmode="lin" valueType="num">
                                      <p:cBhvr additive="base">
                                        <p:cTn id="44"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ppt_x"/>
                                          </p:val>
                                        </p:tav>
                                        <p:tav tm="100000">
                                          <p:val>
                                            <p:strVal val="#ppt_x"/>
                                          </p:val>
                                        </p:tav>
                                      </p:tavLst>
                                    </p:anim>
                                    <p:anim calcmode="lin" valueType="num">
                                      <p:cBhvr additive="base">
                                        <p:cTn id="50" dur="500" fill="hold"/>
                                        <p:tgtEl>
                                          <p:spTgt spid="5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additive="base">
                                        <p:cTn id="53" dur="500" fill="hold"/>
                                        <p:tgtEl>
                                          <p:spTgt spid="54"/>
                                        </p:tgtEl>
                                        <p:attrNameLst>
                                          <p:attrName>ppt_x</p:attrName>
                                        </p:attrNameLst>
                                      </p:cBhvr>
                                      <p:tavLst>
                                        <p:tav tm="0">
                                          <p:val>
                                            <p:strVal val="#ppt_x"/>
                                          </p:val>
                                        </p:tav>
                                        <p:tav tm="100000">
                                          <p:val>
                                            <p:strVal val="#ppt_x"/>
                                          </p:val>
                                        </p:tav>
                                      </p:tavLst>
                                    </p:anim>
                                    <p:anim calcmode="lin" valueType="num">
                                      <p:cBhvr additive="base">
                                        <p:cTn id="54" dur="500" fill="hold"/>
                                        <p:tgtEl>
                                          <p:spTgt spid="54"/>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5"/>
                                        </p:tgtEl>
                                        <p:attrNameLst>
                                          <p:attrName>style.visibility</p:attrName>
                                        </p:attrNameLst>
                                      </p:cBhvr>
                                      <p:to>
                                        <p:strVal val="visible"/>
                                      </p:to>
                                    </p:set>
                                    <p:anim calcmode="lin" valueType="num">
                                      <p:cBhvr additive="base">
                                        <p:cTn id="57" dur="500" fill="hold"/>
                                        <p:tgtEl>
                                          <p:spTgt spid="55"/>
                                        </p:tgtEl>
                                        <p:attrNameLst>
                                          <p:attrName>ppt_x</p:attrName>
                                        </p:attrNameLst>
                                      </p:cBhvr>
                                      <p:tavLst>
                                        <p:tav tm="0">
                                          <p:val>
                                            <p:strVal val="#ppt_x"/>
                                          </p:val>
                                        </p:tav>
                                        <p:tav tm="100000">
                                          <p:val>
                                            <p:strVal val="#ppt_x"/>
                                          </p:val>
                                        </p:tav>
                                      </p:tavLst>
                                    </p:anim>
                                    <p:anim calcmode="lin" valueType="num">
                                      <p:cBhvr additive="base">
                                        <p:cTn id="58"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additive="base">
                                        <p:cTn id="63" dur="500" fill="hold"/>
                                        <p:tgtEl>
                                          <p:spTgt spid="59"/>
                                        </p:tgtEl>
                                        <p:attrNameLst>
                                          <p:attrName>ppt_x</p:attrName>
                                        </p:attrNameLst>
                                      </p:cBhvr>
                                      <p:tavLst>
                                        <p:tav tm="0">
                                          <p:val>
                                            <p:strVal val="#ppt_x"/>
                                          </p:val>
                                        </p:tav>
                                        <p:tav tm="100000">
                                          <p:val>
                                            <p:strVal val="#ppt_x"/>
                                          </p:val>
                                        </p:tav>
                                      </p:tavLst>
                                    </p:anim>
                                    <p:anim calcmode="lin" valueType="num">
                                      <p:cBhvr additive="base">
                                        <p:cTn id="64" dur="500" fill="hold"/>
                                        <p:tgtEl>
                                          <p:spTgt spid="5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500" fill="hold"/>
                                        <p:tgtEl>
                                          <p:spTgt spid="57"/>
                                        </p:tgtEl>
                                        <p:attrNameLst>
                                          <p:attrName>ppt_x</p:attrName>
                                        </p:attrNameLst>
                                      </p:cBhvr>
                                      <p:tavLst>
                                        <p:tav tm="0">
                                          <p:val>
                                            <p:strVal val="#ppt_x"/>
                                          </p:val>
                                        </p:tav>
                                        <p:tav tm="100000">
                                          <p:val>
                                            <p:strVal val="#ppt_x"/>
                                          </p:val>
                                        </p:tav>
                                      </p:tavLst>
                                    </p:anim>
                                    <p:anim calcmode="lin" valueType="num">
                                      <p:cBhvr additive="base">
                                        <p:cTn id="68" dur="500" fill="hold"/>
                                        <p:tgtEl>
                                          <p:spTgt spid="57"/>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58"/>
                                        </p:tgtEl>
                                        <p:attrNameLst>
                                          <p:attrName>style.visibility</p:attrName>
                                        </p:attrNameLst>
                                      </p:cBhvr>
                                      <p:to>
                                        <p:strVal val="visible"/>
                                      </p:to>
                                    </p:set>
                                    <p:anim calcmode="lin" valueType="num">
                                      <p:cBhvr additive="base">
                                        <p:cTn id="71" dur="500" fill="hold"/>
                                        <p:tgtEl>
                                          <p:spTgt spid="58"/>
                                        </p:tgtEl>
                                        <p:attrNameLst>
                                          <p:attrName>ppt_x</p:attrName>
                                        </p:attrNameLst>
                                      </p:cBhvr>
                                      <p:tavLst>
                                        <p:tav tm="0">
                                          <p:val>
                                            <p:strVal val="#ppt_x"/>
                                          </p:val>
                                        </p:tav>
                                        <p:tav tm="100000">
                                          <p:val>
                                            <p:strVal val="#ppt_x"/>
                                          </p:val>
                                        </p:tav>
                                      </p:tavLst>
                                    </p:anim>
                                    <p:anim calcmode="lin" valueType="num">
                                      <p:cBhvr additive="base">
                                        <p:cTn id="72"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62"/>
                                        </p:tgtEl>
                                        <p:attrNameLst>
                                          <p:attrName>style.visibility</p:attrName>
                                        </p:attrNameLst>
                                      </p:cBhvr>
                                      <p:to>
                                        <p:strVal val="visible"/>
                                      </p:to>
                                    </p:set>
                                    <p:anim calcmode="lin" valueType="num">
                                      <p:cBhvr additive="base">
                                        <p:cTn id="77" dur="500" fill="hold"/>
                                        <p:tgtEl>
                                          <p:spTgt spid="62"/>
                                        </p:tgtEl>
                                        <p:attrNameLst>
                                          <p:attrName>ppt_x</p:attrName>
                                        </p:attrNameLst>
                                      </p:cBhvr>
                                      <p:tavLst>
                                        <p:tav tm="0">
                                          <p:val>
                                            <p:strVal val="#ppt_x"/>
                                          </p:val>
                                        </p:tav>
                                        <p:tav tm="100000">
                                          <p:val>
                                            <p:strVal val="#ppt_x"/>
                                          </p:val>
                                        </p:tav>
                                      </p:tavLst>
                                    </p:anim>
                                    <p:anim calcmode="lin" valueType="num">
                                      <p:cBhvr additive="base">
                                        <p:cTn id="78" dur="500" fill="hold"/>
                                        <p:tgtEl>
                                          <p:spTgt spid="62"/>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500" fill="hold"/>
                                        <p:tgtEl>
                                          <p:spTgt spid="60"/>
                                        </p:tgtEl>
                                        <p:attrNameLst>
                                          <p:attrName>ppt_x</p:attrName>
                                        </p:attrNameLst>
                                      </p:cBhvr>
                                      <p:tavLst>
                                        <p:tav tm="0">
                                          <p:val>
                                            <p:strVal val="#ppt_x"/>
                                          </p:val>
                                        </p:tav>
                                        <p:tav tm="100000">
                                          <p:val>
                                            <p:strVal val="#ppt_x"/>
                                          </p:val>
                                        </p:tav>
                                      </p:tavLst>
                                    </p:anim>
                                    <p:anim calcmode="lin" valueType="num">
                                      <p:cBhvr additive="base">
                                        <p:cTn id="82" dur="500" fill="hold"/>
                                        <p:tgtEl>
                                          <p:spTgt spid="60"/>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61"/>
                                        </p:tgtEl>
                                        <p:attrNameLst>
                                          <p:attrName>style.visibility</p:attrName>
                                        </p:attrNameLst>
                                      </p:cBhvr>
                                      <p:to>
                                        <p:strVal val="visible"/>
                                      </p:to>
                                    </p:set>
                                    <p:anim calcmode="lin" valueType="num">
                                      <p:cBhvr additive="base">
                                        <p:cTn id="85" dur="500" fill="hold"/>
                                        <p:tgtEl>
                                          <p:spTgt spid="61"/>
                                        </p:tgtEl>
                                        <p:attrNameLst>
                                          <p:attrName>ppt_x</p:attrName>
                                        </p:attrNameLst>
                                      </p:cBhvr>
                                      <p:tavLst>
                                        <p:tav tm="0">
                                          <p:val>
                                            <p:strVal val="#ppt_x"/>
                                          </p:val>
                                        </p:tav>
                                        <p:tav tm="100000">
                                          <p:val>
                                            <p:strVal val="#ppt_x"/>
                                          </p:val>
                                        </p:tav>
                                      </p:tavLst>
                                    </p:anim>
                                    <p:anim calcmode="lin" valueType="num">
                                      <p:cBhvr additive="base">
                                        <p:cTn id="86"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65"/>
                                        </p:tgtEl>
                                        <p:attrNameLst>
                                          <p:attrName>style.visibility</p:attrName>
                                        </p:attrNameLst>
                                      </p:cBhvr>
                                      <p:to>
                                        <p:strVal val="visible"/>
                                      </p:to>
                                    </p:set>
                                    <p:anim calcmode="lin" valueType="num">
                                      <p:cBhvr additive="base">
                                        <p:cTn id="91" dur="500" fill="hold"/>
                                        <p:tgtEl>
                                          <p:spTgt spid="65"/>
                                        </p:tgtEl>
                                        <p:attrNameLst>
                                          <p:attrName>ppt_x</p:attrName>
                                        </p:attrNameLst>
                                      </p:cBhvr>
                                      <p:tavLst>
                                        <p:tav tm="0">
                                          <p:val>
                                            <p:strVal val="#ppt_x"/>
                                          </p:val>
                                        </p:tav>
                                        <p:tav tm="100000">
                                          <p:val>
                                            <p:strVal val="#ppt_x"/>
                                          </p:val>
                                        </p:tav>
                                      </p:tavLst>
                                    </p:anim>
                                    <p:anim calcmode="lin" valueType="num">
                                      <p:cBhvr additive="base">
                                        <p:cTn id="92" dur="500" fill="hold"/>
                                        <p:tgtEl>
                                          <p:spTgt spid="6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63"/>
                                        </p:tgtEl>
                                        <p:attrNameLst>
                                          <p:attrName>style.visibility</p:attrName>
                                        </p:attrNameLst>
                                      </p:cBhvr>
                                      <p:to>
                                        <p:strVal val="visible"/>
                                      </p:to>
                                    </p:set>
                                    <p:anim calcmode="lin" valueType="num">
                                      <p:cBhvr additive="base">
                                        <p:cTn id="95" dur="500" fill="hold"/>
                                        <p:tgtEl>
                                          <p:spTgt spid="63"/>
                                        </p:tgtEl>
                                        <p:attrNameLst>
                                          <p:attrName>ppt_x</p:attrName>
                                        </p:attrNameLst>
                                      </p:cBhvr>
                                      <p:tavLst>
                                        <p:tav tm="0">
                                          <p:val>
                                            <p:strVal val="#ppt_x"/>
                                          </p:val>
                                        </p:tav>
                                        <p:tav tm="100000">
                                          <p:val>
                                            <p:strVal val="#ppt_x"/>
                                          </p:val>
                                        </p:tav>
                                      </p:tavLst>
                                    </p:anim>
                                    <p:anim calcmode="lin" valueType="num">
                                      <p:cBhvr additive="base">
                                        <p:cTn id="96" dur="500" fill="hold"/>
                                        <p:tgtEl>
                                          <p:spTgt spid="6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64"/>
                                        </p:tgtEl>
                                        <p:attrNameLst>
                                          <p:attrName>style.visibility</p:attrName>
                                        </p:attrNameLst>
                                      </p:cBhvr>
                                      <p:to>
                                        <p:strVal val="visible"/>
                                      </p:to>
                                    </p:set>
                                    <p:anim calcmode="lin" valueType="num">
                                      <p:cBhvr additive="base">
                                        <p:cTn id="99" dur="500" fill="hold"/>
                                        <p:tgtEl>
                                          <p:spTgt spid="64"/>
                                        </p:tgtEl>
                                        <p:attrNameLst>
                                          <p:attrName>ppt_x</p:attrName>
                                        </p:attrNameLst>
                                      </p:cBhvr>
                                      <p:tavLst>
                                        <p:tav tm="0">
                                          <p:val>
                                            <p:strVal val="#ppt_x"/>
                                          </p:val>
                                        </p:tav>
                                        <p:tav tm="100000">
                                          <p:val>
                                            <p:strVal val="#ppt_x"/>
                                          </p:val>
                                        </p:tav>
                                      </p:tavLst>
                                    </p:anim>
                                    <p:anim calcmode="lin" valueType="num">
                                      <p:cBhvr additive="base">
                                        <p:cTn id="100"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68"/>
                                        </p:tgtEl>
                                        <p:attrNameLst>
                                          <p:attrName>style.visibility</p:attrName>
                                        </p:attrNameLst>
                                      </p:cBhvr>
                                      <p:to>
                                        <p:strVal val="visible"/>
                                      </p:to>
                                    </p:set>
                                    <p:anim calcmode="lin" valueType="num">
                                      <p:cBhvr additive="base">
                                        <p:cTn id="105" dur="500" fill="hold"/>
                                        <p:tgtEl>
                                          <p:spTgt spid="68"/>
                                        </p:tgtEl>
                                        <p:attrNameLst>
                                          <p:attrName>ppt_x</p:attrName>
                                        </p:attrNameLst>
                                      </p:cBhvr>
                                      <p:tavLst>
                                        <p:tav tm="0">
                                          <p:val>
                                            <p:strVal val="#ppt_x"/>
                                          </p:val>
                                        </p:tav>
                                        <p:tav tm="100000">
                                          <p:val>
                                            <p:strVal val="#ppt_x"/>
                                          </p:val>
                                        </p:tav>
                                      </p:tavLst>
                                    </p:anim>
                                    <p:anim calcmode="lin" valueType="num">
                                      <p:cBhvr additive="base">
                                        <p:cTn id="106" dur="500" fill="hold"/>
                                        <p:tgtEl>
                                          <p:spTgt spid="68"/>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66"/>
                                        </p:tgtEl>
                                        <p:attrNameLst>
                                          <p:attrName>style.visibility</p:attrName>
                                        </p:attrNameLst>
                                      </p:cBhvr>
                                      <p:to>
                                        <p:strVal val="visible"/>
                                      </p:to>
                                    </p:set>
                                    <p:anim calcmode="lin" valueType="num">
                                      <p:cBhvr additive="base">
                                        <p:cTn id="109" dur="500" fill="hold"/>
                                        <p:tgtEl>
                                          <p:spTgt spid="66"/>
                                        </p:tgtEl>
                                        <p:attrNameLst>
                                          <p:attrName>ppt_x</p:attrName>
                                        </p:attrNameLst>
                                      </p:cBhvr>
                                      <p:tavLst>
                                        <p:tav tm="0">
                                          <p:val>
                                            <p:strVal val="#ppt_x"/>
                                          </p:val>
                                        </p:tav>
                                        <p:tav tm="100000">
                                          <p:val>
                                            <p:strVal val="#ppt_x"/>
                                          </p:val>
                                        </p:tav>
                                      </p:tavLst>
                                    </p:anim>
                                    <p:anim calcmode="lin" valueType="num">
                                      <p:cBhvr additive="base">
                                        <p:cTn id="110" dur="500" fill="hold"/>
                                        <p:tgtEl>
                                          <p:spTgt spid="66"/>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67"/>
                                        </p:tgtEl>
                                        <p:attrNameLst>
                                          <p:attrName>style.visibility</p:attrName>
                                        </p:attrNameLst>
                                      </p:cBhvr>
                                      <p:to>
                                        <p:strVal val="visible"/>
                                      </p:to>
                                    </p:set>
                                    <p:anim calcmode="lin" valueType="num">
                                      <p:cBhvr additive="base">
                                        <p:cTn id="113" dur="500" fill="hold"/>
                                        <p:tgtEl>
                                          <p:spTgt spid="67"/>
                                        </p:tgtEl>
                                        <p:attrNameLst>
                                          <p:attrName>ppt_x</p:attrName>
                                        </p:attrNameLst>
                                      </p:cBhvr>
                                      <p:tavLst>
                                        <p:tav tm="0">
                                          <p:val>
                                            <p:strVal val="#ppt_x"/>
                                          </p:val>
                                        </p:tav>
                                        <p:tav tm="100000">
                                          <p:val>
                                            <p:strVal val="#ppt_x"/>
                                          </p:val>
                                        </p:tav>
                                      </p:tavLst>
                                    </p:anim>
                                    <p:anim calcmode="lin" valueType="num">
                                      <p:cBhvr additive="base">
                                        <p:cTn id="114"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71"/>
                                        </p:tgtEl>
                                        <p:attrNameLst>
                                          <p:attrName>style.visibility</p:attrName>
                                        </p:attrNameLst>
                                      </p:cBhvr>
                                      <p:to>
                                        <p:strVal val="visible"/>
                                      </p:to>
                                    </p:set>
                                    <p:anim calcmode="lin" valueType="num">
                                      <p:cBhvr additive="base">
                                        <p:cTn id="119" dur="500" fill="hold"/>
                                        <p:tgtEl>
                                          <p:spTgt spid="71"/>
                                        </p:tgtEl>
                                        <p:attrNameLst>
                                          <p:attrName>ppt_x</p:attrName>
                                        </p:attrNameLst>
                                      </p:cBhvr>
                                      <p:tavLst>
                                        <p:tav tm="0">
                                          <p:val>
                                            <p:strVal val="#ppt_x"/>
                                          </p:val>
                                        </p:tav>
                                        <p:tav tm="100000">
                                          <p:val>
                                            <p:strVal val="#ppt_x"/>
                                          </p:val>
                                        </p:tav>
                                      </p:tavLst>
                                    </p:anim>
                                    <p:anim calcmode="lin" valueType="num">
                                      <p:cBhvr additive="base">
                                        <p:cTn id="120" dur="500" fill="hold"/>
                                        <p:tgtEl>
                                          <p:spTgt spid="71"/>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69"/>
                                        </p:tgtEl>
                                        <p:attrNameLst>
                                          <p:attrName>style.visibility</p:attrName>
                                        </p:attrNameLst>
                                      </p:cBhvr>
                                      <p:to>
                                        <p:strVal val="visible"/>
                                      </p:to>
                                    </p:set>
                                    <p:anim calcmode="lin" valueType="num">
                                      <p:cBhvr additive="base">
                                        <p:cTn id="123" dur="500" fill="hold"/>
                                        <p:tgtEl>
                                          <p:spTgt spid="69"/>
                                        </p:tgtEl>
                                        <p:attrNameLst>
                                          <p:attrName>ppt_x</p:attrName>
                                        </p:attrNameLst>
                                      </p:cBhvr>
                                      <p:tavLst>
                                        <p:tav tm="0">
                                          <p:val>
                                            <p:strVal val="#ppt_x"/>
                                          </p:val>
                                        </p:tav>
                                        <p:tav tm="100000">
                                          <p:val>
                                            <p:strVal val="#ppt_x"/>
                                          </p:val>
                                        </p:tav>
                                      </p:tavLst>
                                    </p:anim>
                                    <p:anim calcmode="lin" valueType="num">
                                      <p:cBhvr additive="base">
                                        <p:cTn id="124" dur="500" fill="hold"/>
                                        <p:tgtEl>
                                          <p:spTgt spid="6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70"/>
                                        </p:tgtEl>
                                        <p:attrNameLst>
                                          <p:attrName>style.visibility</p:attrName>
                                        </p:attrNameLst>
                                      </p:cBhvr>
                                      <p:to>
                                        <p:strVal val="visible"/>
                                      </p:to>
                                    </p:set>
                                    <p:anim calcmode="lin" valueType="num">
                                      <p:cBhvr additive="base">
                                        <p:cTn id="127" dur="500" fill="hold"/>
                                        <p:tgtEl>
                                          <p:spTgt spid="70"/>
                                        </p:tgtEl>
                                        <p:attrNameLst>
                                          <p:attrName>ppt_x</p:attrName>
                                        </p:attrNameLst>
                                      </p:cBhvr>
                                      <p:tavLst>
                                        <p:tav tm="0">
                                          <p:val>
                                            <p:strVal val="#ppt_x"/>
                                          </p:val>
                                        </p:tav>
                                        <p:tav tm="100000">
                                          <p:val>
                                            <p:strVal val="#ppt_x"/>
                                          </p:val>
                                        </p:tav>
                                      </p:tavLst>
                                    </p:anim>
                                    <p:anim calcmode="lin" valueType="num">
                                      <p:cBhvr additive="base">
                                        <p:cTn id="128"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32520" y="116631"/>
            <a:ext cx="8856984" cy="583677"/>
          </a:xfrm>
        </p:spPr>
        <p:style>
          <a:lnRef idx="3">
            <a:schemeClr val="lt1"/>
          </a:lnRef>
          <a:fillRef idx="1">
            <a:schemeClr val="accent2"/>
          </a:fillRef>
          <a:effectRef idx="1">
            <a:schemeClr val="accent2"/>
          </a:effectRef>
          <a:fontRef idx="minor">
            <a:schemeClr val="lt1"/>
          </a:fontRef>
        </p:style>
        <p:txBody>
          <a:bodyPr>
            <a:noAutofit/>
          </a:bodyPr>
          <a:lstStyle/>
          <a:p>
            <a:pPr algn="ctr" rtl="1"/>
            <a:r>
              <a:rPr lang="fa-IR" sz="2800" dirty="0" smtClean="0">
                <a:cs typeface="B Titr" pitchFamily="2" charset="-78"/>
              </a:rPr>
              <a:t>اولویت بندی رشته ها و دانشگاهها به تفکیک دوره- </a:t>
            </a:r>
            <a:r>
              <a:rPr lang="fa-IR" sz="2800" dirty="0" smtClean="0">
                <a:solidFill>
                  <a:srgbClr val="FFFF00"/>
                </a:solidFill>
                <a:cs typeface="B Titr" pitchFamily="2" charset="-78"/>
              </a:rPr>
              <a:t>دانشگاه معیار</a:t>
            </a:r>
            <a:endParaRPr lang="en-US" sz="2800" dirty="0">
              <a:solidFill>
                <a:srgbClr val="FFFF00"/>
              </a:solidFill>
              <a:cs typeface="B Titr" pitchFamily="2" charset="-78"/>
            </a:endParaRPr>
          </a:p>
        </p:txBody>
      </p:sp>
      <p:sp>
        <p:nvSpPr>
          <p:cNvPr id="2" name="Slide Number Placeholder 1"/>
          <p:cNvSpPr>
            <a:spLocks noGrp="1"/>
          </p:cNvSpPr>
          <p:nvPr>
            <p:ph type="sldNum" sz="quarter" idx="12"/>
          </p:nvPr>
        </p:nvSpPr>
        <p:spPr/>
        <p:txBody>
          <a:bodyPr/>
          <a:lstStyle/>
          <a:p>
            <a:pPr>
              <a:defRPr/>
            </a:pPr>
            <a:fld id="{35713F18-49D1-43F6-83B8-F15667FD09EE}" type="slidenum">
              <a:rPr lang="fa-IR" smtClean="0"/>
              <a:pPr>
                <a:defRPr/>
              </a:pPr>
              <a:t>45</a:t>
            </a:fld>
            <a:endParaRPr lang="fa-IR"/>
          </a:p>
        </p:txBody>
      </p:sp>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769" y="908720"/>
            <a:ext cx="9216751"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60512" y="869669"/>
            <a:ext cx="90010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r" rtl="1"/>
            <a:r>
              <a:rPr lang="fa-IR" b="1" dirty="0" smtClean="0">
                <a:cs typeface="B Nazanin" pitchFamily="2" charset="-78"/>
              </a:rPr>
              <a:t> فرم پیشن نویس انتخاب رشته های تحصیلی آزمون سراسری –  </a:t>
            </a:r>
            <a:r>
              <a:rPr lang="fa-IR" b="1" dirty="0" smtClean="0">
                <a:solidFill>
                  <a:srgbClr val="FFFF00"/>
                </a:solidFill>
                <a:cs typeface="B Nazanin" pitchFamily="2" charset="-78"/>
              </a:rPr>
              <a:t>دوره روزانه</a:t>
            </a:r>
            <a:endParaRPr lang="en-US" b="1" dirty="0">
              <a:solidFill>
                <a:srgbClr val="FFFF00"/>
              </a:solidFill>
              <a:cs typeface="B Nazanin" pitchFamily="2" charset="-78"/>
            </a:endParaRPr>
          </a:p>
        </p:txBody>
      </p:sp>
      <p:sp>
        <p:nvSpPr>
          <p:cNvPr id="6" name="TextBox 5"/>
          <p:cNvSpPr txBox="1"/>
          <p:nvPr/>
        </p:nvSpPr>
        <p:spPr>
          <a:xfrm>
            <a:off x="2754123" y="2171092"/>
            <a:ext cx="3096344" cy="381541"/>
          </a:xfrm>
          <a:prstGeom prst="rect">
            <a:avLst/>
          </a:prstGeom>
          <a:noFill/>
        </p:spPr>
        <p:txBody>
          <a:bodyPr wrap="square" rtlCol="0">
            <a:spAutoFit/>
          </a:bodyPr>
          <a:lstStyle/>
          <a:p>
            <a:pPr algn="ctr" rtl="1"/>
            <a:r>
              <a:rPr lang="fa-IR" sz="2400" dirty="0" smtClean="0">
                <a:solidFill>
                  <a:srgbClr val="4229FB"/>
                </a:solidFill>
                <a:latin typeface="IPT Yekan" pitchFamily="2" charset="2"/>
                <a:cs typeface="B Kamran" pitchFamily="2" charset="-78"/>
              </a:rPr>
              <a:t>پزشکی</a:t>
            </a:r>
            <a:endParaRPr lang="en-US" sz="2400" dirty="0">
              <a:solidFill>
                <a:srgbClr val="4229FB"/>
              </a:solidFill>
              <a:latin typeface="IPT Yekan" pitchFamily="2" charset="2"/>
              <a:cs typeface="B Kamran" pitchFamily="2" charset="-78"/>
            </a:endParaRPr>
          </a:p>
        </p:txBody>
      </p:sp>
      <p:sp>
        <p:nvSpPr>
          <p:cNvPr id="7" name="TextBox 6"/>
          <p:cNvSpPr txBox="1"/>
          <p:nvPr/>
        </p:nvSpPr>
        <p:spPr>
          <a:xfrm>
            <a:off x="6210507" y="2139453"/>
            <a:ext cx="3096344" cy="461665"/>
          </a:xfrm>
          <a:prstGeom prst="rect">
            <a:avLst/>
          </a:prstGeom>
          <a:noFill/>
        </p:spPr>
        <p:txBody>
          <a:bodyPr wrap="square" rtlCol="0">
            <a:spAutoFit/>
          </a:bodyPr>
          <a:lstStyle/>
          <a:p>
            <a:pPr algn="ctr" rtl="1"/>
            <a:r>
              <a:rPr lang="fa-IR" sz="2400" dirty="0" smtClean="0">
                <a:solidFill>
                  <a:srgbClr val="4229FB"/>
                </a:solidFill>
                <a:latin typeface="IPT Yekan" pitchFamily="2" charset="2"/>
                <a:cs typeface="B Kamran" pitchFamily="2" charset="-78"/>
              </a:rPr>
              <a:t>دانشگاه شیراز</a:t>
            </a:r>
            <a:endParaRPr lang="en-US" sz="2400" dirty="0">
              <a:solidFill>
                <a:srgbClr val="4229FB"/>
              </a:solidFill>
              <a:latin typeface="IPT Yekan" pitchFamily="2" charset="2"/>
              <a:cs typeface="B Kamran" pitchFamily="2" charset="-78"/>
            </a:endParaRPr>
          </a:p>
        </p:txBody>
      </p:sp>
      <p:sp>
        <p:nvSpPr>
          <p:cNvPr id="8" name="TextBox 7"/>
          <p:cNvSpPr txBox="1"/>
          <p:nvPr/>
        </p:nvSpPr>
        <p:spPr>
          <a:xfrm>
            <a:off x="1323306" y="2160545"/>
            <a:ext cx="1224136" cy="432414"/>
          </a:xfrm>
          <a:prstGeom prst="rect">
            <a:avLst/>
          </a:prstGeom>
          <a:noFill/>
        </p:spPr>
        <p:txBody>
          <a:bodyPr wrap="square" rtlCol="0">
            <a:spAutoFit/>
          </a:bodyPr>
          <a:lstStyle/>
          <a:p>
            <a:pPr algn="ctr" rtl="1"/>
            <a:r>
              <a:rPr lang="fa-IR" sz="2800" dirty="0" smtClean="0">
                <a:solidFill>
                  <a:srgbClr val="4229FB"/>
                </a:solidFill>
                <a:latin typeface="IPT Yekan" pitchFamily="2" charset="2"/>
                <a:cs typeface="B Kamran" pitchFamily="2" charset="-78"/>
              </a:rPr>
              <a:t>1045</a:t>
            </a:r>
            <a:endParaRPr lang="en-US" sz="2800" dirty="0">
              <a:solidFill>
                <a:srgbClr val="4229FB"/>
              </a:solidFill>
              <a:latin typeface="IPT Yekan" pitchFamily="2" charset="2"/>
              <a:cs typeface="B Kamran" pitchFamily="2" charset="-78"/>
            </a:endParaRPr>
          </a:p>
        </p:txBody>
      </p:sp>
      <p:sp>
        <p:nvSpPr>
          <p:cNvPr id="9" name="TextBox 8"/>
          <p:cNvSpPr txBox="1"/>
          <p:nvPr/>
        </p:nvSpPr>
        <p:spPr>
          <a:xfrm>
            <a:off x="2752066" y="2590500"/>
            <a:ext cx="3096344" cy="461665"/>
          </a:xfrm>
          <a:prstGeom prst="rect">
            <a:avLst/>
          </a:prstGeom>
          <a:noFill/>
        </p:spPr>
        <p:txBody>
          <a:bodyPr wrap="square" rtlCol="0">
            <a:spAutoFit/>
          </a:bodyPr>
          <a:lstStyle/>
          <a:p>
            <a:pPr algn="ctr" rtl="1"/>
            <a:r>
              <a:rPr lang="fa-IR" sz="2400" dirty="0" smtClean="0">
                <a:solidFill>
                  <a:srgbClr val="FF0000"/>
                </a:solidFill>
                <a:latin typeface="IPT Yekan" pitchFamily="2" charset="2"/>
                <a:cs typeface="B Kamran" pitchFamily="2" charset="-78"/>
              </a:rPr>
              <a:t>دندان پزشکی</a:t>
            </a:r>
            <a:endParaRPr lang="en-US" sz="2400" dirty="0">
              <a:solidFill>
                <a:srgbClr val="FF0000"/>
              </a:solidFill>
              <a:latin typeface="IPT Yekan" pitchFamily="2" charset="2"/>
              <a:cs typeface="B Kamran" pitchFamily="2" charset="-78"/>
            </a:endParaRPr>
          </a:p>
        </p:txBody>
      </p:sp>
      <p:sp>
        <p:nvSpPr>
          <p:cNvPr id="10" name="TextBox 9"/>
          <p:cNvSpPr txBox="1"/>
          <p:nvPr/>
        </p:nvSpPr>
        <p:spPr>
          <a:xfrm>
            <a:off x="6208450" y="2558861"/>
            <a:ext cx="3096344" cy="461665"/>
          </a:xfrm>
          <a:prstGeom prst="rect">
            <a:avLst/>
          </a:prstGeom>
          <a:noFill/>
        </p:spPr>
        <p:txBody>
          <a:bodyPr wrap="square" rtlCol="0">
            <a:spAutoFit/>
          </a:bodyPr>
          <a:lstStyle/>
          <a:p>
            <a:pPr algn="ctr" rtl="1"/>
            <a:r>
              <a:rPr lang="fa-IR" sz="2400" dirty="0" smtClean="0">
                <a:solidFill>
                  <a:srgbClr val="FF0000"/>
                </a:solidFill>
                <a:latin typeface="IPT Yekan" pitchFamily="2" charset="2"/>
                <a:cs typeface="B Kamran" pitchFamily="2" charset="-78"/>
              </a:rPr>
              <a:t>دانشگاه شیراز</a:t>
            </a:r>
            <a:endParaRPr lang="en-US" sz="2400" dirty="0">
              <a:solidFill>
                <a:srgbClr val="FF0000"/>
              </a:solidFill>
              <a:latin typeface="IPT Yekan" pitchFamily="2" charset="2"/>
              <a:cs typeface="B Kamran" pitchFamily="2" charset="-78"/>
            </a:endParaRPr>
          </a:p>
        </p:txBody>
      </p:sp>
      <p:sp>
        <p:nvSpPr>
          <p:cNvPr id="11" name="TextBox 10"/>
          <p:cNvSpPr txBox="1"/>
          <p:nvPr/>
        </p:nvSpPr>
        <p:spPr>
          <a:xfrm>
            <a:off x="1321249" y="2579953"/>
            <a:ext cx="1224136" cy="523220"/>
          </a:xfrm>
          <a:prstGeom prst="rect">
            <a:avLst/>
          </a:prstGeom>
          <a:noFill/>
        </p:spPr>
        <p:txBody>
          <a:bodyPr wrap="square" rtlCol="0">
            <a:spAutoFit/>
          </a:bodyPr>
          <a:lstStyle/>
          <a:p>
            <a:pPr algn="ctr" rtl="1"/>
            <a:r>
              <a:rPr lang="fa-IR" sz="2800" dirty="0" smtClean="0">
                <a:solidFill>
                  <a:srgbClr val="FF0000"/>
                </a:solidFill>
                <a:latin typeface="IPT Yekan" pitchFamily="2" charset="2"/>
                <a:cs typeface="B Kamran" pitchFamily="2" charset="-78"/>
              </a:rPr>
              <a:t>1135</a:t>
            </a:r>
            <a:endParaRPr lang="en-US" sz="2800" dirty="0">
              <a:solidFill>
                <a:srgbClr val="FF0000"/>
              </a:solidFill>
              <a:latin typeface="IPT Yekan" pitchFamily="2" charset="2"/>
              <a:cs typeface="B Kamran" pitchFamily="2" charset="-78"/>
            </a:endParaRPr>
          </a:p>
        </p:txBody>
      </p:sp>
      <p:sp>
        <p:nvSpPr>
          <p:cNvPr id="12" name="TextBox 11"/>
          <p:cNvSpPr txBox="1"/>
          <p:nvPr/>
        </p:nvSpPr>
        <p:spPr>
          <a:xfrm>
            <a:off x="2737205" y="3014848"/>
            <a:ext cx="3096344" cy="461665"/>
          </a:xfrm>
          <a:prstGeom prst="rect">
            <a:avLst/>
          </a:prstGeom>
          <a:noFill/>
        </p:spPr>
        <p:txBody>
          <a:bodyPr wrap="square" rtlCol="0">
            <a:spAutoFit/>
          </a:bodyPr>
          <a:lstStyle/>
          <a:p>
            <a:pPr algn="ctr" rtl="1"/>
            <a:r>
              <a:rPr lang="fa-IR" sz="2400" dirty="0" smtClean="0">
                <a:solidFill>
                  <a:srgbClr val="00B050"/>
                </a:solidFill>
                <a:latin typeface="IPT Yekan" pitchFamily="2" charset="2"/>
                <a:cs typeface="B Kamran" pitchFamily="2" charset="-78"/>
              </a:rPr>
              <a:t>داروسازی</a:t>
            </a:r>
            <a:endParaRPr lang="en-US" sz="2400" dirty="0">
              <a:solidFill>
                <a:srgbClr val="00B050"/>
              </a:solidFill>
              <a:latin typeface="IPT Yekan" pitchFamily="2" charset="2"/>
              <a:cs typeface="B Kamran" pitchFamily="2" charset="-78"/>
            </a:endParaRPr>
          </a:p>
        </p:txBody>
      </p:sp>
      <p:sp>
        <p:nvSpPr>
          <p:cNvPr id="13" name="TextBox 12"/>
          <p:cNvSpPr txBox="1"/>
          <p:nvPr/>
        </p:nvSpPr>
        <p:spPr>
          <a:xfrm>
            <a:off x="6193589" y="2983209"/>
            <a:ext cx="3096344" cy="461665"/>
          </a:xfrm>
          <a:prstGeom prst="rect">
            <a:avLst/>
          </a:prstGeom>
          <a:noFill/>
        </p:spPr>
        <p:txBody>
          <a:bodyPr wrap="square" rtlCol="0">
            <a:spAutoFit/>
          </a:bodyPr>
          <a:lstStyle/>
          <a:p>
            <a:pPr algn="ctr" rtl="1"/>
            <a:r>
              <a:rPr lang="fa-IR" sz="2400" dirty="0" smtClean="0">
                <a:solidFill>
                  <a:srgbClr val="00B050"/>
                </a:solidFill>
                <a:latin typeface="IPT Yekan" pitchFamily="2" charset="2"/>
                <a:cs typeface="B Kamran" pitchFamily="2" charset="-78"/>
              </a:rPr>
              <a:t>دانشگاه شیراز</a:t>
            </a:r>
            <a:endParaRPr lang="en-US" sz="2400" dirty="0">
              <a:solidFill>
                <a:srgbClr val="00B050"/>
              </a:solidFill>
              <a:latin typeface="IPT Yekan" pitchFamily="2" charset="2"/>
              <a:cs typeface="B Kamran" pitchFamily="2" charset="-78"/>
            </a:endParaRPr>
          </a:p>
        </p:txBody>
      </p:sp>
      <p:sp>
        <p:nvSpPr>
          <p:cNvPr id="14" name="TextBox 13"/>
          <p:cNvSpPr txBox="1"/>
          <p:nvPr/>
        </p:nvSpPr>
        <p:spPr>
          <a:xfrm>
            <a:off x="1306388" y="3004301"/>
            <a:ext cx="1224136" cy="523220"/>
          </a:xfrm>
          <a:prstGeom prst="rect">
            <a:avLst/>
          </a:prstGeom>
          <a:noFill/>
        </p:spPr>
        <p:txBody>
          <a:bodyPr wrap="square" rtlCol="0">
            <a:spAutoFit/>
          </a:bodyPr>
          <a:lstStyle/>
          <a:p>
            <a:pPr algn="ctr" rtl="1"/>
            <a:r>
              <a:rPr lang="fa-IR" sz="2800" dirty="0" smtClean="0">
                <a:solidFill>
                  <a:srgbClr val="00B050"/>
                </a:solidFill>
                <a:latin typeface="IPT Yekan" pitchFamily="2" charset="2"/>
                <a:cs typeface="B Kamran" pitchFamily="2" charset="-78"/>
              </a:rPr>
              <a:t>1243</a:t>
            </a:r>
            <a:endParaRPr lang="en-US" sz="2800" dirty="0">
              <a:solidFill>
                <a:srgbClr val="00B050"/>
              </a:solidFill>
              <a:latin typeface="IPT Yekan" pitchFamily="2" charset="2"/>
              <a:cs typeface="B Kamran" pitchFamily="2" charset="-78"/>
            </a:endParaRPr>
          </a:p>
        </p:txBody>
      </p:sp>
      <p:sp>
        <p:nvSpPr>
          <p:cNvPr id="15" name="TextBox 14"/>
          <p:cNvSpPr txBox="1"/>
          <p:nvPr/>
        </p:nvSpPr>
        <p:spPr>
          <a:xfrm>
            <a:off x="2722344" y="3429659"/>
            <a:ext cx="3096344" cy="461665"/>
          </a:xfrm>
          <a:prstGeom prst="rect">
            <a:avLst/>
          </a:prstGeom>
          <a:noFill/>
        </p:spPr>
        <p:txBody>
          <a:bodyPr wrap="square" rtlCol="0">
            <a:spAutoFit/>
          </a:bodyPr>
          <a:lstStyle/>
          <a:p>
            <a:pPr algn="ctr" rtl="1"/>
            <a:r>
              <a:rPr lang="fa-IR" sz="2400" dirty="0" smtClean="0">
                <a:solidFill>
                  <a:srgbClr val="4229FB"/>
                </a:solidFill>
                <a:latin typeface="IPT Yekan" pitchFamily="2" charset="2"/>
                <a:cs typeface="B Kamran" pitchFamily="2" charset="-78"/>
              </a:rPr>
              <a:t>پزشکی</a:t>
            </a:r>
            <a:endParaRPr lang="en-US" sz="2400" dirty="0">
              <a:solidFill>
                <a:srgbClr val="4229FB"/>
              </a:solidFill>
              <a:latin typeface="IPT Yekan" pitchFamily="2" charset="2"/>
              <a:cs typeface="B Kamran" pitchFamily="2" charset="-78"/>
            </a:endParaRPr>
          </a:p>
        </p:txBody>
      </p:sp>
      <p:sp>
        <p:nvSpPr>
          <p:cNvPr id="16" name="TextBox 15"/>
          <p:cNvSpPr txBox="1"/>
          <p:nvPr/>
        </p:nvSpPr>
        <p:spPr>
          <a:xfrm>
            <a:off x="6178728" y="3419005"/>
            <a:ext cx="3096344" cy="461665"/>
          </a:xfrm>
          <a:prstGeom prst="rect">
            <a:avLst/>
          </a:prstGeom>
          <a:noFill/>
        </p:spPr>
        <p:txBody>
          <a:bodyPr wrap="square" rtlCol="0">
            <a:spAutoFit/>
          </a:bodyPr>
          <a:lstStyle/>
          <a:p>
            <a:pPr algn="ctr" rtl="1"/>
            <a:r>
              <a:rPr lang="fa-IR" sz="2400" dirty="0" smtClean="0">
                <a:solidFill>
                  <a:srgbClr val="4229FB"/>
                </a:solidFill>
                <a:latin typeface="IPT Yekan" pitchFamily="2" charset="2"/>
                <a:cs typeface="B Kamran" pitchFamily="2" charset="-78"/>
              </a:rPr>
              <a:t>دانشگاه اصفهان</a:t>
            </a:r>
            <a:endParaRPr lang="en-US" sz="2400" dirty="0">
              <a:solidFill>
                <a:srgbClr val="4229FB"/>
              </a:solidFill>
              <a:latin typeface="IPT Yekan" pitchFamily="2" charset="2"/>
              <a:cs typeface="B Kamran" pitchFamily="2" charset="-78"/>
            </a:endParaRPr>
          </a:p>
        </p:txBody>
      </p:sp>
      <p:sp>
        <p:nvSpPr>
          <p:cNvPr id="17" name="TextBox 16"/>
          <p:cNvSpPr txBox="1"/>
          <p:nvPr/>
        </p:nvSpPr>
        <p:spPr>
          <a:xfrm>
            <a:off x="1306554" y="3430361"/>
            <a:ext cx="1224136" cy="523220"/>
          </a:xfrm>
          <a:prstGeom prst="rect">
            <a:avLst/>
          </a:prstGeom>
          <a:noFill/>
        </p:spPr>
        <p:txBody>
          <a:bodyPr wrap="square" rtlCol="0">
            <a:spAutoFit/>
          </a:bodyPr>
          <a:lstStyle/>
          <a:p>
            <a:pPr algn="ctr" rtl="1"/>
            <a:r>
              <a:rPr lang="fa-IR" sz="2800" dirty="0" smtClean="0">
                <a:solidFill>
                  <a:srgbClr val="4229FB"/>
                </a:solidFill>
                <a:latin typeface="IPT Yekan" pitchFamily="2" charset="2"/>
                <a:cs typeface="B Kamran" pitchFamily="2" charset="-78"/>
              </a:rPr>
              <a:t>1068</a:t>
            </a:r>
            <a:endParaRPr lang="en-US" sz="2800" dirty="0">
              <a:solidFill>
                <a:srgbClr val="4229FB"/>
              </a:solidFill>
              <a:latin typeface="IPT Yekan" pitchFamily="2" charset="2"/>
              <a:cs typeface="B Kamran" pitchFamily="2" charset="-78"/>
            </a:endParaRPr>
          </a:p>
        </p:txBody>
      </p:sp>
      <p:sp>
        <p:nvSpPr>
          <p:cNvPr id="18" name="TextBox 17"/>
          <p:cNvSpPr txBox="1"/>
          <p:nvPr/>
        </p:nvSpPr>
        <p:spPr>
          <a:xfrm>
            <a:off x="2707408" y="3810423"/>
            <a:ext cx="3096344" cy="461665"/>
          </a:xfrm>
          <a:prstGeom prst="rect">
            <a:avLst/>
          </a:prstGeom>
          <a:noFill/>
        </p:spPr>
        <p:txBody>
          <a:bodyPr wrap="square" rtlCol="0">
            <a:spAutoFit/>
          </a:bodyPr>
          <a:lstStyle/>
          <a:p>
            <a:pPr algn="ctr" rtl="1"/>
            <a:r>
              <a:rPr lang="fa-IR" sz="2400" dirty="0" smtClean="0">
                <a:solidFill>
                  <a:srgbClr val="FF0000"/>
                </a:solidFill>
                <a:latin typeface="IPT Yekan" pitchFamily="2" charset="2"/>
                <a:cs typeface="B Kamran" pitchFamily="2" charset="-78"/>
              </a:rPr>
              <a:t>دندان پزشکی</a:t>
            </a:r>
            <a:endParaRPr lang="en-US" sz="2400" dirty="0">
              <a:solidFill>
                <a:srgbClr val="FF0000"/>
              </a:solidFill>
              <a:latin typeface="IPT Yekan" pitchFamily="2" charset="2"/>
              <a:cs typeface="B Kamran" pitchFamily="2" charset="-78"/>
            </a:endParaRPr>
          </a:p>
        </p:txBody>
      </p:sp>
      <p:sp>
        <p:nvSpPr>
          <p:cNvPr id="19" name="TextBox 18"/>
          <p:cNvSpPr txBox="1"/>
          <p:nvPr/>
        </p:nvSpPr>
        <p:spPr>
          <a:xfrm>
            <a:off x="6163792" y="3799769"/>
            <a:ext cx="3096344" cy="461665"/>
          </a:xfrm>
          <a:prstGeom prst="rect">
            <a:avLst/>
          </a:prstGeom>
          <a:noFill/>
        </p:spPr>
        <p:txBody>
          <a:bodyPr wrap="square" rtlCol="0">
            <a:spAutoFit/>
          </a:bodyPr>
          <a:lstStyle/>
          <a:p>
            <a:pPr algn="ctr" rtl="1"/>
            <a:r>
              <a:rPr lang="fa-IR" sz="2400" dirty="0" smtClean="0">
                <a:solidFill>
                  <a:srgbClr val="FF0000"/>
                </a:solidFill>
                <a:latin typeface="IPT Yekan" pitchFamily="2" charset="2"/>
                <a:cs typeface="B Kamran" pitchFamily="2" charset="-78"/>
              </a:rPr>
              <a:t>دانشگاه اصفهان</a:t>
            </a:r>
            <a:endParaRPr lang="en-US" sz="2400" dirty="0">
              <a:solidFill>
                <a:srgbClr val="FF0000"/>
              </a:solidFill>
              <a:latin typeface="IPT Yekan" pitchFamily="2" charset="2"/>
              <a:cs typeface="B Kamran" pitchFamily="2" charset="-78"/>
            </a:endParaRPr>
          </a:p>
        </p:txBody>
      </p:sp>
      <p:sp>
        <p:nvSpPr>
          <p:cNvPr id="20" name="TextBox 19"/>
          <p:cNvSpPr txBox="1"/>
          <p:nvPr/>
        </p:nvSpPr>
        <p:spPr>
          <a:xfrm>
            <a:off x="1291618" y="3811125"/>
            <a:ext cx="1224136" cy="523220"/>
          </a:xfrm>
          <a:prstGeom prst="rect">
            <a:avLst/>
          </a:prstGeom>
          <a:noFill/>
        </p:spPr>
        <p:txBody>
          <a:bodyPr wrap="square" rtlCol="0">
            <a:spAutoFit/>
          </a:bodyPr>
          <a:lstStyle/>
          <a:p>
            <a:pPr algn="ctr" rtl="1"/>
            <a:r>
              <a:rPr lang="fa-IR" sz="2800" dirty="0" smtClean="0">
                <a:solidFill>
                  <a:srgbClr val="FF0000"/>
                </a:solidFill>
                <a:latin typeface="IPT Yekan" pitchFamily="2" charset="2"/>
                <a:cs typeface="B Kamran" pitchFamily="2" charset="-78"/>
              </a:rPr>
              <a:t>1160</a:t>
            </a:r>
            <a:endParaRPr lang="en-US" sz="2800" dirty="0">
              <a:solidFill>
                <a:srgbClr val="FF0000"/>
              </a:solidFill>
              <a:latin typeface="IPT Yekan" pitchFamily="2" charset="2"/>
              <a:cs typeface="B Kamran" pitchFamily="2" charset="-78"/>
            </a:endParaRPr>
          </a:p>
        </p:txBody>
      </p:sp>
      <p:sp>
        <p:nvSpPr>
          <p:cNvPr id="21" name="TextBox 20"/>
          <p:cNvSpPr txBox="1"/>
          <p:nvPr/>
        </p:nvSpPr>
        <p:spPr>
          <a:xfrm>
            <a:off x="2692547" y="4221904"/>
            <a:ext cx="3096344" cy="461665"/>
          </a:xfrm>
          <a:prstGeom prst="rect">
            <a:avLst/>
          </a:prstGeom>
          <a:noFill/>
        </p:spPr>
        <p:txBody>
          <a:bodyPr wrap="square" rtlCol="0">
            <a:spAutoFit/>
          </a:bodyPr>
          <a:lstStyle/>
          <a:p>
            <a:pPr algn="ctr" rtl="1"/>
            <a:r>
              <a:rPr lang="fa-IR" sz="2400" dirty="0" smtClean="0">
                <a:solidFill>
                  <a:srgbClr val="00B050"/>
                </a:solidFill>
                <a:latin typeface="IPT Yekan" pitchFamily="2" charset="2"/>
                <a:cs typeface="B Kamran" pitchFamily="2" charset="-78"/>
              </a:rPr>
              <a:t>داروسازی</a:t>
            </a:r>
            <a:endParaRPr lang="en-US" sz="2400" dirty="0">
              <a:solidFill>
                <a:srgbClr val="00B050"/>
              </a:solidFill>
              <a:latin typeface="IPT Yekan" pitchFamily="2" charset="2"/>
              <a:cs typeface="B Kamran" pitchFamily="2" charset="-78"/>
            </a:endParaRPr>
          </a:p>
        </p:txBody>
      </p:sp>
      <p:sp>
        <p:nvSpPr>
          <p:cNvPr id="22" name="TextBox 21"/>
          <p:cNvSpPr txBox="1"/>
          <p:nvPr/>
        </p:nvSpPr>
        <p:spPr>
          <a:xfrm>
            <a:off x="6148931" y="4211250"/>
            <a:ext cx="3096344" cy="461665"/>
          </a:xfrm>
          <a:prstGeom prst="rect">
            <a:avLst/>
          </a:prstGeom>
          <a:noFill/>
        </p:spPr>
        <p:txBody>
          <a:bodyPr wrap="square" rtlCol="0">
            <a:spAutoFit/>
          </a:bodyPr>
          <a:lstStyle/>
          <a:p>
            <a:pPr algn="ctr" rtl="1"/>
            <a:r>
              <a:rPr lang="fa-IR" sz="2400" dirty="0" smtClean="0">
                <a:solidFill>
                  <a:srgbClr val="00B050"/>
                </a:solidFill>
                <a:latin typeface="IPT Yekan" pitchFamily="2" charset="2"/>
                <a:cs typeface="B Kamran" pitchFamily="2" charset="-78"/>
              </a:rPr>
              <a:t>دانشگاه اصفهان</a:t>
            </a:r>
            <a:endParaRPr lang="en-US" sz="2400" dirty="0">
              <a:solidFill>
                <a:srgbClr val="00B050"/>
              </a:solidFill>
              <a:latin typeface="IPT Yekan" pitchFamily="2" charset="2"/>
              <a:cs typeface="B Kamran" pitchFamily="2" charset="-78"/>
            </a:endParaRPr>
          </a:p>
        </p:txBody>
      </p:sp>
      <p:sp>
        <p:nvSpPr>
          <p:cNvPr id="23" name="TextBox 22"/>
          <p:cNvSpPr txBox="1"/>
          <p:nvPr/>
        </p:nvSpPr>
        <p:spPr>
          <a:xfrm>
            <a:off x="1276757" y="4222606"/>
            <a:ext cx="1224136" cy="523220"/>
          </a:xfrm>
          <a:prstGeom prst="rect">
            <a:avLst/>
          </a:prstGeom>
          <a:noFill/>
        </p:spPr>
        <p:txBody>
          <a:bodyPr wrap="square" rtlCol="0">
            <a:spAutoFit/>
          </a:bodyPr>
          <a:lstStyle/>
          <a:p>
            <a:pPr algn="ctr" rtl="1"/>
            <a:r>
              <a:rPr lang="fa-IR" sz="2800" dirty="0" smtClean="0">
                <a:solidFill>
                  <a:srgbClr val="00B050"/>
                </a:solidFill>
                <a:latin typeface="IPT Yekan" pitchFamily="2" charset="2"/>
                <a:cs typeface="B Kamran" pitchFamily="2" charset="-78"/>
              </a:rPr>
              <a:t>1265</a:t>
            </a:r>
            <a:endParaRPr lang="en-US" sz="2800" dirty="0">
              <a:solidFill>
                <a:srgbClr val="00B050"/>
              </a:solidFill>
              <a:latin typeface="IPT Yekan" pitchFamily="2" charset="2"/>
              <a:cs typeface="B Kamran" pitchFamily="2" charset="-78"/>
            </a:endParaRPr>
          </a:p>
        </p:txBody>
      </p:sp>
      <p:sp>
        <p:nvSpPr>
          <p:cNvPr id="24" name="TextBox 23"/>
          <p:cNvSpPr txBox="1"/>
          <p:nvPr/>
        </p:nvSpPr>
        <p:spPr>
          <a:xfrm>
            <a:off x="2749362" y="4610426"/>
            <a:ext cx="3096344" cy="614477"/>
          </a:xfrm>
          <a:prstGeom prst="rect">
            <a:avLst/>
          </a:prstGeom>
          <a:noFill/>
        </p:spPr>
        <p:txBody>
          <a:bodyPr wrap="square" rtlCol="0">
            <a:spAutoFit/>
          </a:bodyPr>
          <a:lstStyle/>
          <a:p>
            <a:pPr algn="ctr" rtl="1"/>
            <a:r>
              <a:rPr lang="fa-IR" sz="2400" dirty="0" smtClean="0">
                <a:solidFill>
                  <a:srgbClr val="4229FB"/>
                </a:solidFill>
                <a:latin typeface="IPT Yekan" pitchFamily="2" charset="2"/>
                <a:cs typeface="B Kamran" pitchFamily="2" charset="-78"/>
              </a:rPr>
              <a:t>پزشکی</a:t>
            </a:r>
            <a:endParaRPr lang="en-US" sz="2400" dirty="0">
              <a:solidFill>
                <a:srgbClr val="4229FB"/>
              </a:solidFill>
              <a:latin typeface="IPT Yekan" pitchFamily="2" charset="2"/>
              <a:cs typeface="B Kamran" pitchFamily="2" charset="-78"/>
            </a:endParaRPr>
          </a:p>
        </p:txBody>
      </p:sp>
      <p:sp>
        <p:nvSpPr>
          <p:cNvPr id="25" name="TextBox 24"/>
          <p:cNvSpPr txBox="1"/>
          <p:nvPr/>
        </p:nvSpPr>
        <p:spPr>
          <a:xfrm>
            <a:off x="6179988" y="4604545"/>
            <a:ext cx="3096344" cy="461665"/>
          </a:xfrm>
          <a:prstGeom prst="rect">
            <a:avLst/>
          </a:prstGeom>
          <a:noFill/>
        </p:spPr>
        <p:txBody>
          <a:bodyPr wrap="square" rtlCol="0">
            <a:spAutoFit/>
          </a:bodyPr>
          <a:lstStyle/>
          <a:p>
            <a:pPr algn="ctr" rtl="1"/>
            <a:r>
              <a:rPr lang="fa-IR" sz="2400" dirty="0" smtClean="0">
                <a:solidFill>
                  <a:srgbClr val="4229FB"/>
                </a:solidFill>
                <a:latin typeface="IPT Yekan" pitchFamily="2" charset="2"/>
                <a:cs typeface="B Kamran" pitchFamily="2" charset="-78"/>
              </a:rPr>
              <a:t>دانشگاه یزد</a:t>
            </a:r>
            <a:endParaRPr lang="en-US" sz="2400" dirty="0">
              <a:solidFill>
                <a:srgbClr val="4229FB"/>
              </a:solidFill>
              <a:latin typeface="IPT Yekan" pitchFamily="2" charset="2"/>
              <a:cs typeface="B Kamran" pitchFamily="2" charset="-78"/>
            </a:endParaRPr>
          </a:p>
        </p:txBody>
      </p:sp>
      <p:sp>
        <p:nvSpPr>
          <p:cNvPr id="26" name="TextBox 25"/>
          <p:cNvSpPr txBox="1"/>
          <p:nvPr/>
        </p:nvSpPr>
        <p:spPr>
          <a:xfrm>
            <a:off x="1359330" y="4610260"/>
            <a:ext cx="1224136" cy="523220"/>
          </a:xfrm>
          <a:prstGeom prst="rect">
            <a:avLst/>
          </a:prstGeom>
          <a:noFill/>
        </p:spPr>
        <p:txBody>
          <a:bodyPr wrap="square" rtlCol="0">
            <a:spAutoFit/>
          </a:bodyPr>
          <a:lstStyle/>
          <a:p>
            <a:pPr algn="ctr" rtl="1"/>
            <a:r>
              <a:rPr lang="fa-IR" sz="2800" dirty="0" smtClean="0">
                <a:solidFill>
                  <a:srgbClr val="4229FB"/>
                </a:solidFill>
                <a:latin typeface="IPT Yekan" pitchFamily="2" charset="2"/>
                <a:cs typeface="B Kamran" pitchFamily="2" charset="-78"/>
              </a:rPr>
              <a:t>1054</a:t>
            </a:r>
            <a:endParaRPr lang="en-US" sz="2800" dirty="0">
              <a:solidFill>
                <a:srgbClr val="4229FB"/>
              </a:solidFill>
              <a:latin typeface="IPT Yekan" pitchFamily="2" charset="2"/>
              <a:cs typeface="B Kamran" pitchFamily="2" charset="-78"/>
            </a:endParaRPr>
          </a:p>
        </p:txBody>
      </p:sp>
      <p:sp>
        <p:nvSpPr>
          <p:cNvPr id="27" name="TextBox 26"/>
          <p:cNvSpPr txBox="1"/>
          <p:nvPr/>
        </p:nvSpPr>
        <p:spPr>
          <a:xfrm>
            <a:off x="2747305" y="5004078"/>
            <a:ext cx="3096344" cy="461665"/>
          </a:xfrm>
          <a:prstGeom prst="rect">
            <a:avLst/>
          </a:prstGeom>
          <a:noFill/>
        </p:spPr>
        <p:txBody>
          <a:bodyPr wrap="square" rtlCol="0">
            <a:spAutoFit/>
          </a:bodyPr>
          <a:lstStyle/>
          <a:p>
            <a:pPr algn="ctr" rtl="1"/>
            <a:r>
              <a:rPr lang="fa-IR" sz="2400" dirty="0" smtClean="0">
                <a:solidFill>
                  <a:srgbClr val="FF0000"/>
                </a:solidFill>
                <a:latin typeface="IPT Yekan" pitchFamily="2" charset="2"/>
                <a:cs typeface="B Kamran" pitchFamily="2" charset="-78"/>
              </a:rPr>
              <a:t>دندان پزشکی</a:t>
            </a:r>
            <a:endParaRPr lang="en-US" sz="2400" dirty="0">
              <a:solidFill>
                <a:srgbClr val="FF0000"/>
              </a:solidFill>
              <a:latin typeface="IPT Yekan" pitchFamily="2" charset="2"/>
              <a:cs typeface="B Kamran" pitchFamily="2" charset="-78"/>
            </a:endParaRPr>
          </a:p>
        </p:txBody>
      </p:sp>
      <p:sp>
        <p:nvSpPr>
          <p:cNvPr id="28" name="TextBox 27"/>
          <p:cNvSpPr txBox="1"/>
          <p:nvPr/>
        </p:nvSpPr>
        <p:spPr>
          <a:xfrm>
            <a:off x="6177931" y="4998197"/>
            <a:ext cx="3096344" cy="461665"/>
          </a:xfrm>
          <a:prstGeom prst="rect">
            <a:avLst/>
          </a:prstGeom>
          <a:noFill/>
        </p:spPr>
        <p:txBody>
          <a:bodyPr wrap="square" rtlCol="0">
            <a:spAutoFit/>
          </a:bodyPr>
          <a:lstStyle/>
          <a:p>
            <a:pPr algn="ctr" rtl="1"/>
            <a:r>
              <a:rPr lang="fa-IR" sz="2400" dirty="0" smtClean="0">
                <a:solidFill>
                  <a:srgbClr val="FF0000"/>
                </a:solidFill>
                <a:latin typeface="IPT Yekan" pitchFamily="2" charset="2"/>
                <a:cs typeface="B Kamran" pitchFamily="2" charset="-78"/>
              </a:rPr>
              <a:t>دانشگاه یزد</a:t>
            </a:r>
            <a:endParaRPr lang="en-US" sz="2400" dirty="0">
              <a:solidFill>
                <a:srgbClr val="FF0000"/>
              </a:solidFill>
              <a:latin typeface="IPT Yekan" pitchFamily="2" charset="2"/>
              <a:cs typeface="B Kamran" pitchFamily="2" charset="-78"/>
            </a:endParaRPr>
          </a:p>
        </p:txBody>
      </p:sp>
      <p:sp>
        <p:nvSpPr>
          <p:cNvPr id="29" name="TextBox 28"/>
          <p:cNvSpPr txBox="1"/>
          <p:nvPr/>
        </p:nvSpPr>
        <p:spPr>
          <a:xfrm>
            <a:off x="1357273" y="5003912"/>
            <a:ext cx="1224136" cy="523220"/>
          </a:xfrm>
          <a:prstGeom prst="rect">
            <a:avLst/>
          </a:prstGeom>
          <a:noFill/>
        </p:spPr>
        <p:txBody>
          <a:bodyPr wrap="square" rtlCol="0">
            <a:spAutoFit/>
          </a:bodyPr>
          <a:lstStyle/>
          <a:p>
            <a:pPr algn="ctr" rtl="1"/>
            <a:r>
              <a:rPr lang="fa-IR" sz="2800" dirty="0" smtClean="0">
                <a:solidFill>
                  <a:srgbClr val="FF0000"/>
                </a:solidFill>
                <a:latin typeface="IPT Yekan" pitchFamily="2" charset="2"/>
                <a:cs typeface="B Kamran" pitchFamily="2" charset="-78"/>
              </a:rPr>
              <a:t>1195</a:t>
            </a:r>
            <a:endParaRPr lang="en-US" sz="2800" dirty="0">
              <a:solidFill>
                <a:srgbClr val="FF0000"/>
              </a:solidFill>
              <a:latin typeface="IPT Yekan" pitchFamily="2" charset="2"/>
              <a:cs typeface="B Kamran" pitchFamily="2" charset="-78"/>
            </a:endParaRPr>
          </a:p>
        </p:txBody>
      </p:sp>
      <p:sp>
        <p:nvSpPr>
          <p:cNvPr id="30" name="TextBox 29"/>
          <p:cNvSpPr txBox="1"/>
          <p:nvPr/>
        </p:nvSpPr>
        <p:spPr>
          <a:xfrm>
            <a:off x="2719565" y="5428426"/>
            <a:ext cx="3096344" cy="461665"/>
          </a:xfrm>
          <a:prstGeom prst="rect">
            <a:avLst/>
          </a:prstGeom>
          <a:noFill/>
        </p:spPr>
        <p:txBody>
          <a:bodyPr wrap="square" rtlCol="0">
            <a:spAutoFit/>
          </a:bodyPr>
          <a:lstStyle/>
          <a:p>
            <a:pPr algn="ctr" rtl="1"/>
            <a:r>
              <a:rPr lang="fa-IR" sz="2400" dirty="0" smtClean="0">
                <a:solidFill>
                  <a:srgbClr val="00B050"/>
                </a:solidFill>
                <a:latin typeface="IPT Yekan" pitchFamily="2" charset="2"/>
                <a:cs typeface="B Kamran" pitchFamily="2" charset="-78"/>
              </a:rPr>
              <a:t>داروسازی</a:t>
            </a:r>
            <a:endParaRPr lang="en-US" sz="2400" dirty="0">
              <a:solidFill>
                <a:srgbClr val="00B050"/>
              </a:solidFill>
              <a:latin typeface="IPT Yekan" pitchFamily="2" charset="2"/>
              <a:cs typeface="B Kamran" pitchFamily="2" charset="-78"/>
            </a:endParaRPr>
          </a:p>
        </p:txBody>
      </p:sp>
      <p:sp>
        <p:nvSpPr>
          <p:cNvPr id="31" name="TextBox 30"/>
          <p:cNvSpPr txBox="1"/>
          <p:nvPr/>
        </p:nvSpPr>
        <p:spPr>
          <a:xfrm>
            <a:off x="6150191" y="5422545"/>
            <a:ext cx="3096344" cy="461665"/>
          </a:xfrm>
          <a:prstGeom prst="rect">
            <a:avLst/>
          </a:prstGeom>
          <a:noFill/>
        </p:spPr>
        <p:txBody>
          <a:bodyPr wrap="square" rtlCol="0">
            <a:spAutoFit/>
          </a:bodyPr>
          <a:lstStyle/>
          <a:p>
            <a:pPr algn="ctr" rtl="1"/>
            <a:r>
              <a:rPr lang="fa-IR" sz="2400" dirty="0" smtClean="0">
                <a:solidFill>
                  <a:srgbClr val="00B050"/>
                </a:solidFill>
                <a:latin typeface="IPT Yekan" pitchFamily="2" charset="2"/>
                <a:cs typeface="B Kamran" pitchFamily="2" charset="-78"/>
              </a:rPr>
              <a:t>دانشگاه یزد</a:t>
            </a:r>
            <a:endParaRPr lang="en-US" sz="2400" dirty="0">
              <a:solidFill>
                <a:srgbClr val="00B050"/>
              </a:solidFill>
              <a:latin typeface="IPT Yekan" pitchFamily="2" charset="2"/>
              <a:cs typeface="B Kamran" pitchFamily="2" charset="-78"/>
            </a:endParaRPr>
          </a:p>
        </p:txBody>
      </p:sp>
      <p:sp>
        <p:nvSpPr>
          <p:cNvPr id="32" name="TextBox 31"/>
          <p:cNvSpPr txBox="1"/>
          <p:nvPr/>
        </p:nvSpPr>
        <p:spPr>
          <a:xfrm>
            <a:off x="1329533" y="5428260"/>
            <a:ext cx="1224136" cy="523220"/>
          </a:xfrm>
          <a:prstGeom prst="rect">
            <a:avLst/>
          </a:prstGeom>
          <a:noFill/>
        </p:spPr>
        <p:txBody>
          <a:bodyPr wrap="square" rtlCol="0">
            <a:spAutoFit/>
          </a:bodyPr>
          <a:lstStyle/>
          <a:p>
            <a:pPr algn="ctr" rtl="1"/>
            <a:r>
              <a:rPr lang="fa-IR" sz="2800" dirty="0" smtClean="0">
                <a:solidFill>
                  <a:srgbClr val="00B050"/>
                </a:solidFill>
                <a:latin typeface="IPT Yekan" pitchFamily="2" charset="2"/>
                <a:cs typeface="B Kamran" pitchFamily="2" charset="-78"/>
              </a:rPr>
              <a:t>1277</a:t>
            </a:r>
            <a:endParaRPr lang="en-US" sz="2800" dirty="0">
              <a:solidFill>
                <a:srgbClr val="00B050"/>
              </a:solidFill>
              <a:latin typeface="IPT Yekan" pitchFamily="2" charset="2"/>
              <a:cs typeface="B Kamran" pitchFamily="2" charset="-78"/>
            </a:endParaRPr>
          </a:p>
        </p:txBody>
      </p:sp>
    </p:spTree>
    <p:extLst>
      <p:ext uri="{BB962C8B-B14F-4D97-AF65-F5344CB8AC3E}">
        <p14:creationId xmlns:p14="http://schemas.microsoft.com/office/powerpoint/2010/main" val="187954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ppt_x"/>
                                          </p:val>
                                        </p:tav>
                                        <p:tav tm="100000">
                                          <p:val>
                                            <p:strVal val="#ppt_x"/>
                                          </p:val>
                                        </p:tav>
                                      </p:tavLst>
                                    </p:anim>
                                    <p:anim calcmode="lin" valueType="num">
                                      <p:cBhvr additive="base">
                                        <p:cTn id="54" dur="500" fill="hold"/>
                                        <p:tgtEl>
                                          <p:spTgt spid="15"/>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fill="hold"/>
                                        <p:tgtEl>
                                          <p:spTgt spid="16"/>
                                        </p:tgtEl>
                                        <p:attrNameLst>
                                          <p:attrName>ppt_x</p:attrName>
                                        </p:attrNameLst>
                                      </p:cBhvr>
                                      <p:tavLst>
                                        <p:tav tm="0">
                                          <p:val>
                                            <p:strVal val="#ppt_x"/>
                                          </p:val>
                                        </p:tav>
                                        <p:tav tm="100000">
                                          <p:val>
                                            <p:strVal val="#ppt_x"/>
                                          </p:val>
                                        </p:tav>
                                      </p:tavLst>
                                    </p:anim>
                                    <p:anim calcmode="lin" valueType="num">
                                      <p:cBhvr additive="base">
                                        <p:cTn id="5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500" fill="hold"/>
                                        <p:tgtEl>
                                          <p:spTgt spid="20"/>
                                        </p:tgtEl>
                                        <p:attrNameLst>
                                          <p:attrName>ppt_x</p:attrName>
                                        </p:attrNameLst>
                                      </p:cBhvr>
                                      <p:tavLst>
                                        <p:tav tm="0">
                                          <p:val>
                                            <p:strVal val="#ppt_x"/>
                                          </p:val>
                                        </p:tav>
                                        <p:tav tm="100000">
                                          <p:val>
                                            <p:strVal val="#ppt_x"/>
                                          </p:val>
                                        </p:tav>
                                      </p:tavLst>
                                    </p:anim>
                                    <p:anim calcmode="lin" valueType="num">
                                      <p:cBhvr additive="base">
                                        <p:cTn id="64" dur="500" fill="hold"/>
                                        <p:tgtEl>
                                          <p:spTgt spid="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ppt_x"/>
                                          </p:val>
                                        </p:tav>
                                        <p:tav tm="100000">
                                          <p:val>
                                            <p:strVal val="#ppt_x"/>
                                          </p:val>
                                        </p:tav>
                                      </p:tavLst>
                                    </p:anim>
                                    <p:anim calcmode="lin" valueType="num">
                                      <p:cBhvr additive="base">
                                        <p:cTn id="68" dur="500" fill="hold"/>
                                        <p:tgtEl>
                                          <p:spTgt spid="1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23"/>
                                        </p:tgtEl>
                                        <p:attrNameLst>
                                          <p:attrName>style.visibility</p:attrName>
                                        </p:attrNameLst>
                                      </p:cBhvr>
                                      <p:to>
                                        <p:strVal val="visible"/>
                                      </p:to>
                                    </p:set>
                                    <p:anim calcmode="lin" valueType="num">
                                      <p:cBhvr additive="base">
                                        <p:cTn id="77" dur="500" fill="hold"/>
                                        <p:tgtEl>
                                          <p:spTgt spid="23"/>
                                        </p:tgtEl>
                                        <p:attrNameLst>
                                          <p:attrName>ppt_x</p:attrName>
                                        </p:attrNameLst>
                                      </p:cBhvr>
                                      <p:tavLst>
                                        <p:tav tm="0">
                                          <p:val>
                                            <p:strVal val="#ppt_x"/>
                                          </p:val>
                                        </p:tav>
                                        <p:tav tm="100000">
                                          <p:val>
                                            <p:strVal val="#ppt_x"/>
                                          </p:val>
                                        </p:tav>
                                      </p:tavLst>
                                    </p:anim>
                                    <p:anim calcmode="lin" valueType="num">
                                      <p:cBhvr additive="base">
                                        <p:cTn id="78" dur="500" fill="hold"/>
                                        <p:tgtEl>
                                          <p:spTgt spid="23"/>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additive="base">
                                        <p:cTn id="81" dur="500" fill="hold"/>
                                        <p:tgtEl>
                                          <p:spTgt spid="21"/>
                                        </p:tgtEl>
                                        <p:attrNameLst>
                                          <p:attrName>ppt_x</p:attrName>
                                        </p:attrNameLst>
                                      </p:cBhvr>
                                      <p:tavLst>
                                        <p:tav tm="0">
                                          <p:val>
                                            <p:strVal val="#ppt_x"/>
                                          </p:val>
                                        </p:tav>
                                        <p:tav tm="100000">
                                          <p:val>
                                            <p:strVal val="#ppt_x"/>
                                          </p:val>
                                        </p:tav>
                                      </p:tavLst>
                                    </p:anim>
                                    <p:anim calcmode="lin" valueType="num">
                                      <p:cBhvr additive="base">
                                        <p:cTn id="82" dur="500" fill="hold"/>
                                        <p:tgtEl>
                                          <p:spTgt spid="21"/>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additive="base">
                                        <p:cTn id="85" dur="500" fill="hold"/>
                                        <p:tgtEl>
                                          <p:spTgt spid="22"/>
                                        </p:tgtEl>
                                        <p:attrNameLst>
                                          <p:attrName>ppt_x</p:attrName>
                                        </p:attrNameLst>
                                      </p:cBhvr>
                                      <p:tavLst>
                                        <p:tav tm="0">
                                          <p:val>
                                            <p:strVal val="#ppt_x"/>
                                          </p:val>
                                        </p:tav>
                                        <p:tav tm="100000">
                                          <p:val>
                                            <p:strVal val="#ppt_x"/>
                                          </p:val>
                                        </p:tav>
                                      </p:tavLst>
                                    </p:anim>
                                    <p:anim calcmode="lin" valueType="num">
                                      <p:cBhvr additive="base">
                                        <p:cTn id="8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additive="base">
                                        <p:cTn id="91" dur="500" fill="hold"/>
                                        <p:tgtEl>
                                          <p:spTgt spid="26"/>
                                        </p:tgtEl>
                                        <p:attrNameLst>
                                          <p:attrName>ppt_x</p:attrName>
                                        </p:attrNameLst>
                                      </p:cBhvr>
                                      <p:tavLst>
                                        <p:tav tm="0">
                                          <p:val>
                                            <p:strVal val="#ppt_x"/>
                                          </p:val>
                                        </p:tav>
                                        <p:tav tm="100000">
                                          <p:val>
                                            <p:strVal val="#ppt_x"/>
                                          </p:val>
                                        </p:tav>
                                      </p:tavLst>
                                    </p:anim>
                                    <p:anim calcmode="lin" valueType="num">
                                      <p:cBhvr additive="base">
                                        <p:cTn id="92" dur="500" fill="hold"/>
                                        <p:tgtEl>
                                          <p:spTgt spid="2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additive="base">
                                        <p:cTn id="95" dur="500" fill="hold"/>
                                        <p:tgtEl>
                                          <p:spTgt spid="24"/>
                                        </p:tgtEl>
                                        <p:attrNameLst>
                                          <p:attrName>ppt_x</p:attrName>
                                        </p:attrNameLst>
                                      </p:cBhvr>
                                      <p:tavLst>
                                        <p:tav tm="0">
                                          <p:val>
                                            <p:strVal val="#ppt_x"/>
                                          </p:val>
                                        </p:tav>
                                        <p:tav tm="100000">
                                          <p:val>
                                            <p:strVal val="#ppt_x"/>
                                          </p:val>
                                        </p:tav>
                                      </p:tavLst>
                                    </p:anim>
                                    <p:anim calcmode="lin" valueType="num">
                                      <p:cBhvr additive="base">
                                        <p:cTn id="96" dur="500" fill="hold"/>
                                        <p:tgtEl>
                                          <p:spTgt spid="24"/>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5"/>
                                        </p:tgtEl>
                                        <p:attrNameLst>
                                          <p:attrName>style.visibility</p:attrName>
                                        </p:attrNameLst>
                                      </p:cBhvr>
                                      <p:to>
                                        <p:strVal val="visible"/>
                                      </p:to>
                                    </p:set>
                                    <p:anim calcmode="lin" valueType="num">
                                      <p:cBhvr additive="base">
                                        <p:cTn id="99" dur="500" fill="hold"/>
                                        <p:tgtEl>
                                          <p:spTgt spid="25"/>
                                        </p:tgtEl>
                                        <p:attrNameLst>
                                          <p:attrName>ppt_x</p:attrName>
                                        </p:attrNameLst>
                                      </p:cBhvr>
                                      <p:tavLst>
                                        <p:tav tm="0">
                                          <p:val>
                                            <p:strVal val="#ppt_x"/>
                                          </p:val>
                                        </p:tav>
                                        <p:tav tm="100000">
                                          <p:val>
                                            <p:strVal val="#ppt_x"/>
                                          </p:val>
                                        </p:tav>
                                      </p:tavLst>
                                    </p:anim>
                                    <p:anim calcmode="lin" valueType="num">
                                      <p:cBhvr additive="base">
                                        <p:cTn id="10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29"/>
                                        </p:tgtEl>
                                        <p:attrNameLst>
                                          <p:attrName>style.visibility</p:attrName>
                                        </p:attrNameLst>
                                      </p:cBhvr>
                                      <p:to>
                                        <p:strVal val="visible"/>
                                      </p:to>
                                    </p:set>
                                    <p:anim calcmode="lin" valueType="num">
                                      <p:cBhvr additive="base">
                                        <p:cTn id="105" dur="500" fill="hold"/>
                                        <p:tgtEl>
                                          <p:spTgt spid="29"/>
                                        </p:tgtEl>
                                        <p:attrNameLst>
                                          <p:attrName>ppt_x</p:attrName>
                                        </p:attrNameLst>
                                      </p:cBhvr>
                                      <p:tavLst>
                                        <p:tav tm="0">
                                          <p:val>
                                            <p:strVal val="#ppt_x"/>
                                          </p:val>
                                        </p:tav>
                                        <p:tav tm="100000">
                                          <p:val>
                                            <p:strVal val="#ppt_x"/>
                                          </p:val>
                                        </p:tav>
                                      </p:tavLst>
                                    </p:anim>
                                    <p:anim calcmode="lin" valueType="num">
                                      <p:cBhvr additive="base">
                                        <p:cTn id="106" dur="500" fill="hold"/>
                                        <p:tgtEl>
                                          <p:spTgt spid="29"/>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27"/>
                                        </p:tgtEl>
                                        <p:attrNameLst>
                                          <p:attrName>style.visibility</p:attrName>
                                        </p:attrNameLst>
                                      </p:cBhvr>
                                      <p:to>
                                        <p:strVal val="visible"/>
                                      </p:to>
                                    </p:set>
                                    <p:anim calcmode="lin" valueType="num">
                                      <p:cBhvr additive="base">
                                        <p:cTn id="109" dur="500" fill="hold"/>
                                        <p:tgtEl>
                                          <p:spTgt spid="27"/>
                                        </p:tgtEl>
                                        <p:attrNameLst>
                                          <p:attrName>ppt_x</p:attrName>
                                        </p:attrNameLst>
                                      </p:cBhvr>
                                      <p:tavLst>
                                        <p:tav tm="0">
                                          <p:val>
                                            <p:strVal val="#ppt_x"/>
                                          </p:val>
                                        </p:tav>
                                        <p:tav tm="100000">
                                          <p:val>
                                            <p:strVal val="#ppt_x"/>
                                          </p:val>
                                        </p:tav>
                                      </p:tavLst>
                                    </p:anim>
                                    <p:anim calcmode="lin" valueType="num">
                                      <p:cBhvr additive="base">
                                        <p:cTn id="110" dur="500" fill="hold"/>
                                        <p:tgtEl>
                                          <p:spTgt spid="27"/>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28"/>
                                        </p:tgtEl>
                                        <p:attrNameLst>
                                          <p:attrName>style.visibility</p:attrName>
                                        </p:attrNameLst>
                                      </p:cBhvr>
                                      <p:to>
                                        <p:strVal val="visible"/>
                                      </p:to>
                                    </p:set>
                                    <p:anim calcmode="lin" valueType="num">
                                      <p:cBhvr additive="base">
                                        <p:cTn id="113" dur="500" fill="hold"/>
                                        <p:tgtEl>
                                          <p:spTgt spid="28"/>
                                        </p:tgtEl>
                                        <p:attrNameLst>
                                          <p:attrName>ppt_x</p:attrName>
                                        </p:attrNameLst>
                                      </p:cBhvr>
                                      <p:tavLst>
                                        <p:tav tm="0">
                                          <p:val>
                                            <p:strVal val="#ppt_x"/>
                                          </p:val>
                                        </p:tav>
                                        <p:tav tm="100000">
                                          <p:val>
                                            <p:strVal val="#ppt_x"/>
                                          </p:val>
                                        </p:tav>
                                      </p:tavLst>
                                    </p:anim>
                                    <p:anim calcmode="lin" valueType="num">
                                      <p:cBhvr additive="base">
                                        <p:cTn id="11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additive="base">
                                        <p:cTn id="119" dur="500" fill="hold"/>
                                        <p:tgtEl>
                                          <p:spTgt spid="32"/>
                                        </p:tgtEl>
                                        <p:attrNameLst>
                                          <p:attrName>ppt_x</p:attrName>
                                        </p:attrNameLst>
                                      </p:cBhvr>
                                      <p:tavLst>
                                        <p:tav tm="0">
                                          <p:val>
                                            <p:strVal val="#ppt_x"/>
                                          </p:val>
                                        </p:tav>
                                        <p:tav tm="100000">
                                          <p:val>
                                            <p:strVal val="#ppt_x"/>
                                          </p:val>
                                        </p:tav>
                                      </p:tavLst>
                                    </p:anim>
                                    <p:anim calcmode="lin" valueType="num">
                                      <p:cBhvr additive="base">
                                        <p:cTn id="120" dur="500" fill="hold"/>
                                        <p:tgtEl>
                                          <p:spTgt spid="3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30"/>
                                        </p:tgtEl>
                                        <p:attrNameLst>
                                          <p:attrName>style.visibility</p:attrName>
                                        </p:attrNameLst>
                                      </p:cBhvr>
                                      <p:to>
                                        <p:strVal val="visible"/>
                                      </p:to>
                                    </p:set>
                                    <p:anim calcmode="lin" valueType="num">
                                      <p:cBhvr additive="base">
                                        <p:cTn id="123" dur="500" fill="hold"/>
                                        <p:tgtEl>
                                          <p:spTgt spid="30"/>
                                        </p:tgtEl>
                                        <p:attrNameLst>
                                          <p:attrName>ppt_x</p:attrName>
                                        </p:attrNameLst>
                                      </p:cBhvr>
                                      <p:tavLst>
                                        <p:tav tm="0">
                                          <p:val>
                                            <p:strVal val="#ppt_x"/>
                                          </p:val>
                                        </p:tav>
                                        <p:tav tm="100000">
                                          <p:val>
                                            <p:strVal val="#ppt_x"/>
                                          </p:val>
                                        </p:tav>
                                      </p:tavLst>
                                    </p:anim>
                                    <p:anim calcmode="lin" valueType="num">
                                      <p:cBhvr additive="base">
                                        <p:cTn id="124" dur="500" fill="hold"/>
                                        <p:tgtEl>
                                          <p:spTgt spid="3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31"/>
                                        </p:tgtEl>
                                        <p:attrNameLst>
                                          <p:attrName>style.visibility</p:attrName>
                                        </p:attrNameLst>
                                      </p:cBhvr>
                                      <p:to>
                                        <p:strVal val="visible"/>
                                      </p:to>
                                    </p:set>
                                    <p:anim calcmode="lin" valueType="num">
                                      <p:cBhvr additive="base">
                                        <p:cTn id="127" dur="500" fill="hold"/>
                                        <p:tgtEl>
                                          <p:spTgt spid="31"/>
                                        </p:tgtEl>
                                        <p:attrNameLst>
                                          <p:attrName>ppt_x</p:attrName>
                                        </p:attrNameLst>
                                      </p:cBhvr>
                                      <p:tavLst>
                                        <p:tav tm="0">
                                          <p:val>
                                            <p:strVal val="#ppt_x"/>
                                          </p:val>
                                        </p:tav>
                                        <p:tav tm="100000">
                                          <p:val>
                                            <p:strVal val="#ppt_x"/>
                                          </p:val>
                                        </p:tav>
                                      </p:tavLst>
                                    </p:anim>
                                    <p:anim calcmode="lin" valueType="num">
                                      <p:cBhvr additive="base">
                                        <p:cTn id="12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32520" y="116631"/>
            <a:ext cx="8856984" cy="583677"/>
          </a:xfrm>
        </p:spPr>
        <p:style>
          <a:lnRef idx="3">
            <a:schemeClr val="lt1"/>
          </a:lnRef>
          <a:fillRef idx="1">
            <a:schemeClr val="accent2"/>
          </a:fillRef>
          <a:effectRef idx="1">
            <a:schemeClr val="accent2"/>
          </a:effectRef>
          <a:fontRef idx="minor">
            <a:schemeClr val="lt1"/>
          </a:fontRef>
        </p:style>
        <p:txBody>
          <a:bodyPr>
            <a:noAutofit/>
          </a:bodyPr>
          <a:lstStyle/>
          <a:p>
            <a:pPr algn="ctr" rtl="1"/>
            <a:r>
              <a:rPr lang="fa-IR" sz="2800" dirty="0" smtClean="0">
                <a:cs typeface="B Titr" pitchFamily="2" charset="-78"/>
              </a:rPr>
              <a:t>اولویت بندی رشته ها و دانشگاهها به تفکیک دوره- </a:t>
            </a:r>
            <a:r>
              <a:rPr lang="fa-IR" sz="2800" dirty="0" smtClean="0">
                <a:solidFill>
                  <a:srgbClr val="FFFF00"/>
                </a:solidFill>
                <a:cs typeface="B Titr" pitchFamily="2" charset="-78"/>
              </a:rPr>
              <a:t>ترکیبی</a:t>
            </a:r>
            <a:endParaRPr lang="en-US" sz="2800" dirty="0">
              <a:solidFill>
                <a:srgbClr val="FFFF00"/>
              </a:solidFill>
              <a:cs typeface="B Titr" pitchFamily="2" charset="-78"/>
            </a:endParaRPr>
          </a:p>
        </p:txBody>
      </p:sp>
      <p:sp>
        <p:nvSpPr>
          <p:cNvPr id="2" name="Slide Number Placeholder 1"/>
          <p:cNvSpPr>
            <a:spLocks noGrp="1"/>
          </p:cNvSpPr>
          <p:nvPr>
            <p:ph type="sldNum" sz="quarter" idx="12"/>
          </p:nvPr>
        </p:nvSpPr>
        <p:spPr/>
        <p:txBody>
          <a:bodyPr/>
          <a:lstStyle/>
          <a:p>
            <a:pPr>
              <a:defRPr/>
            </a:pPr>
            <a:fld id="{35713F18-49D1-43F6-83B8-F15667FD09EE}" type="slidenum">
              <a:rPr lang="fa-IR" smtClean="0"/>
              <a:pPr>
                <a:defRPr/>
              </a:pPr>
              <a:t>46</a:t>
            </a:fld>
            <a:endParaRPr lang="fa-IR"/>
          </a:p>
        </p:txBody>
      </p:sp>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769" y="908720"/>
            <a:ext cx="9216751"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60512" y="869669"/>
            <a:ext cx="90010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r" rtl="1"/>
            <a:r>
              <a:rPr lang="fa-IR" b="1" dirty="0" smtClean="0">
                <a:cs typeface="B Nazanin" pitchFamily="2" charset="-78"/>
              </a:rPr>
              <a:t> فرم پیشن نویس انتخاب رشته های تحصیلی آزمون سراسری –  </a:t>
            </a:r>
            <a:r>
              <a:rPr lang="fa-IR" b="1" dirty="0" smtClean="0">
                <a:solidFill>
                  <a:srgbClr val="FFFF00"/>
                </a:solidFill>
                <a:cs typeface="B Nazanin" pitchFamily="2" charset="-78"/>
              </a:rPr>
              <a:t>دوره روزانه</a:t>
            </a:r>
            <a:endParaRPr lang="en-US" b="1" dirty="0">
              <a:solidFill>
                <a:srgbClr val="FFFF00"/>
              </a:solidFill>
              <a:cs typeface="B Nazanin" pitchFamily="2" charset="-78"/>
            </a:endParaRPr>
          </a:p>
        </p:txBody>
      </p:sp>
      <p:sp>
        <p:nvSpPr>
          <p:cNvPr id="6" name="TextBox 5"/>
          <p:cNvSpPr txBox="1"/>
          <p:nvPr/>
        </p:nvSpPr>
        <p:spPr>
          <a:xfrm>
            <a:off x="2754123" y="2145334"/>
            <a:ext cx="3096344" cy="381541"/>
          </a:xfrm>
          <a:prstGeom prst="rect">
            <a:avLst/>
          </a:prstGeom>
          <a:noFill/>
        </p:spPr>
        <p:txBody>
          <a:bodyPr wrap="square" rtlCol="0">
            <a:spAutoFit/>
          </a:bodyPr>
          <a:lstStyle/>
          <a:p>
            <a:pPr algn="ctr" rtl="1"/>
            <a:r>
              <a:rPr lang="fa-IR" sz="2400" dirty="0" smtClean="0">
                <a:solidFill>
                  <a:srgbClr val="4229FB"/>
                </a:solidFill>
                <a:latin typeface="IPT Yekan" pitchFamily="2" charset="2"/>
                <a:cs typeface="B Kamran" pitchFamily="2" charset="-78"/>
              </a:rPr>
              <a:t>پزشکی</a:t>
            </a:r>
            <a:endParaRPr lang="en-US" sz="2400" dirty="0">
              <a:solidFill>
                <a:srgbClr val="4229FB"/>
              </a:solidFill>
              <a:latin typeface="IPT Yekan" pitchFamily="2" charset="2"/>
              <a:cs typeface="B Kamran" pitchFamily="2" charset="-78"/>
            </a:endParaRPr>
          </a:p>
        </p:txBody>
      </p:sp>
      <p:sp>
        <p:nvSpPr>
          <p:cNvPr id="7" name="TextBox 6"/>
          <p:cNvSpPr txBox="1"/>
          <p:nvPr/>
        </p:nvSpPr>
        <p:spPr>
          <a:xfrm>
            <a:off x="6210507" y="2175247"/>
            <a:ext cx="3096344" cy="461665"/>
          </a:xfrm>
          <a:prstGeom prst="rect">
            <a:avLst/>
          </a:prstGeom>
          <a:noFill/>
        </p:spPr>
        <p:txBody>
          <a:bodyPr wrap="square" rtlCol="0">
            <a:spAutoFit/>
          </a:bodyPr>
          <a:lstStyle/>
          <a:p>
            <a:pPr algn="ctr" rtl="1"/>
            <a:r>
              <a:rPr lang="fa-IR" sz="2400" dirty="0" smtClean="0">
                <a:solidFill>
                  <a:srgbClr val="4229FB"/>
                </a:solidFill>
                <a:latin typeface="IPT Yekan" pitchFamily="2" charset="2"/>
                <a:cs typeface="B Kamran" pitchFamily="2" charset="-78"/>
              </a:rPr>
              <a:t>دانشگاه شیراز</a:t>
            </a:r>
            <a:endParaRPr lang="en-US" sz="2400" dirty="0">
              <a:solidFill>
                <a:srgbClr val="4229FB"/>
              </a:solidFill>
              <a:latin typeface="IPT Yekan" pitchFamily="2" charset="2"/>
              <a:cs typeface="B Kamran" pitchFamily="2" charset="-78"/>
            </a:endParaRPr>
          </a:p>
        </p:txBody>
      </p:sp>
      <p:sp>
        <p:nvSpPr>
          <p:cNvPr id="8" name="TextBox 7"/>
          <p:cNvSpPr txBox="1"/>
          <p:nvPr/>
        </p:nvSpPr>
        <p:spPr>
          <a:xfrm>
            <a:off x="1323306" y="2134787"/>
            <a:ext cx="1224136" cy="432414"/>
          </a:xfrm>
          <a:prstGeom prst="rect">
            <a:avLst/>
          </a:prstGeom>
          <a:noFill/>
        </p:spPr>
        <p:txBody>
          <a:bodyPr wrap="square" rtlCol="0">
            <a:spAutoFit/>
          </a:bodyPr>
          <a:lstStyle/>
          <a:p>
            <a:pPr algn="ctr" rtl="1"/>
            <a:r>
              <a:rPr lang="fa-IR" sz="2800" dirty="0" smtClean="0">
                <a:solidFill>
                  <a:srgbClr val="4229FB"/>
                </a:solidFill>
                <a:latin typeface="IPT Yekan" pitchFamily="2" charset="2"/>
                <a:cs typeface="B Kamran" pitchFamily="2" charset="-78"/>
              </a:rPr>
              <a:t>1045</a:t>
            </a:r>
            <a:endParaRPr lang="en-US" sz="2800" dirty="0">
              <a:solidFill>
                <a:srgbClr val="4229FB"/>
              </a:solidFill>
              <a:latin typeface="IPT Yekan" pitchFamily="2" charset="2"/>
              <a:cs typeface="B Kamran" pitchFamily="2" charset="-78"/>
            </a:endParaRPr>
          </a:p>
        </p:txBody>
      </p:sp>
      <p:sp>
        <p:nvSpPr>
          <p:cNvPr id="9" name="TextBox 8"/>
          <p:cNvSpPr txBox="1"/>
          <p:nvPr/>
        </p:nvSpPr>
        <p:spPr>
          <a:xfrm>
            <a:off x="2752066" y="2590500"/>
            <a:ext cx="3096344" cy="461665"/>
          </a:xfrm>
          <a:prstGeom prst="rect">
            <a:avLst/>
          </a:prstGeom>
          <a:noFill/>
        </p:spPr>
        <p:txBody>
          <a:bodyPr wrap="square" rtlCol="0">
            <a:spAutoFit/>
          </a:bodyPr>
          <a:lstStyle/>
          <a:p>
            <a:pPr algn="ctr" rtl="1"/>
            <a:r>
              <a:rPr lang="fa-IR" sz="2400" dirty="0" smtClean="0">
                <a:solidFill>
                  <a:srgbClr val="FF0000"/>
                </a:solidFill>
                <a:latin typeface="IPT Yekan" pitchFamily="2" charset="2"/>
                <a:cs typeface="B Kamran" pitchFamily="2" charset="-78"/>
              </a:rPr>
              <a:t>دندان پزشکی</a:t>
            </a:r>
            <a:endParaRPr lang="en-US" sz="2400" dirty="0">
              <a:solidFill>
                <a:srgbClr val="FF0000"/>
              </a:solidFill>
              <a:latin typeface="IPT Yekan" pitchFamily="2" charset="2"/>
              <a:cs typeface="B Kamran" pitchFamily="2" charset="-78"/>
            </a:endParaRPr>
          </a:p>
        </p:txBody>
      </p:sp>
      <p:sp>
        <p:nvSpPr>
          <p:cNvPr id="10" name="TextBox 9"/>
          <p:cNvSpPr txBox="1"/>
          <p:nvPr/>
        </p:nvSpPr>
        <p:spPr>
          <a:xfrm>
            <a:off x="6208450" y="2558861"/>
            <a:ext cx="3096344" cy="461665"/>
          </a:xfrm>
          <a:prstGeom prst="rect">
            <a:avLst/>
          </a:prstGeom>
          <a:noFill/>
        </p:spPr>
        <p:txBody>
          <a:bodyPr wrap="square" rtlCol="0">
            <a:spAutoFit/>
          </a:bodyPr>
          <a:lstStyle/>
          <a:p>
            <a:pPr algn="ctr" rtl="1"/>
            <a:r>
              <a:rPr lang="fa-IR" sz="2400" dirty="0" smtClean="0">
                <a:solidFill>
                  <a:srgbClr val="FF0000"/>
                </a:solidFill>
                <a:latin typeface="IPT Yekan" pitchFamily="2" charset="2"/>
                <a:cs typeface="B Kamran" pitchFamily="2" charset="-78"/>
              </a:rPr>
              <a:t>دانشگاه شیراز</a:t>
            </a:r>
            <a:endParaRPr lang="en-US" sz="2400" dirty="0">
              <a:solidFill>
                <a:srgbClr val="FF0000"/>
              </a:solidFill>
              <a:latin typeface="IPT Yekan" pitchFamily="2" charset="2"/>
              <a:cs typeface="B Kamran" pitchFamily="2" charset="-78"/>
            </a:endParaRPr>
          </a:p>
        </p:txBody>
      </p:sp>
      <p:sp>
        <p:nvSpPr>
          <p:cNvPr id="11" name="TextBox 10"/>
          <p:cNvSpPr txBox="1"/>
          <p:nvPr/>
        </p:nvSpPr>
        <p:spPr>
          <a:xfrm>
            <a:off x="1321249" y="2579953"/>
            <a:ext cx="1224136" cy="523220"/>
          </a:xfrm>
          <a:prstGeom prst="rect">
            <a:avLst/>
          </a:prstGeom>
          <a:noFill/>
        </p:spPr>
        <p:txBody>
          <a:bodyPr wrap="square" rtlCol="0">
            <a:spAutoFit/>
          </a:bodyPr>
          <a:lstStyle/>
          <a:p>
            <a:pPr algn="ctr" rtl="1"/>
            <a:r>
              <a:rPr lang="fa-IR" sz="2800" dirty="0" smtClean="0">
                <a:solidFill>
                  <a:srgbClr val="FF0000"/>
                </a:solidFill>
                <a:latin typeface="IPT Yekan" pitchFamily="2" charset="2"/>
                <a:cs typeface="B Kamran" pitchFamily="2" charset="-78"/>
              </a:rPr>
              <a:t>1135</a:t>
            </a:r>
            <a:endParaRPr lang="en-US" sz="2800" dirty="0">
              <a:solidFill>
                <a:srgbClr val="FF0000"/>
              </a:solidFill>
              <a:latin typeface="IPT Yekan" pitchFamily="2" charset="2"/>
              <a:cs typeface="B Kamran" pitchFamily="2" charset="-78"/>
            </a:endParaRPr>
          </a:p>
        </p:txBody>
      </p:sp>
      <p:sp>
        <p:nvSpPr>
          <p:cNvPr id="30" name="TextBox 29"/>
          <p:cNvSpPr txBox="1"/>
          <p:nvPr/>
        </p:nvSpPr>
        <p:spPr>
          <a:xfrm>
            <a:off x="2760981" y="2953139"/>
            <a:ext cx="3096344" cy="461665"/>
          </a:xfrm>
          <a:prstGeom prst="rect">
            <a:avLst/>
          </a:prstGeom>
          <a:noFill/>
        </p:spPr>
        <p:txBody>
          <a:bodyPr wrap="square" rtlCol="0">
            <a:spAutoFit/>
          </a:bodyPr>
          <a:lstStyle/>
          <a:p>
            <a:pPr algn="ctr" rtl="1"/>
            <a:r>
              <a:rPr lang="fa-IR" sz="2400" dirty="0" smtClean="0">
                <a:solidFill>
                  <a:srgbClr val="4229FB"/>
                </a:solidFill>
                <a:latin typeface="IPT Yekan" pitchFamily="2" charset="2"/>
                <a:cs typeface="B Kamran" pitchFamily="2" charset="-78"/>
              </a:rPr>
              <a:t>پزشکی</a:t>
            </a:r>
            <a:endParaRPr lang="en-US" sz="2400" dirty="0">
              <a:solidFill>
                <a:srgbClr val="4229FB"/>
              </a:solidFill>
              <a:latin typeface="IPT Yekan" pitchFamily="2" charset="2"/>
              <a:cs typeface="B Kamran" pitchFamily="2" charset="-78"/>
            </a:endParaRPr>
          </a:p>
        </p:txBody>
      </p:sp>
      <p:sp>
        <p:nvSpPr>
          <p:cNvPr id="31" name="TextBox 30"/>
          <p:cNvSpPr txBox="1"/>
          <p:nvPr/>
        </p:nvSpPr>
        <p:spPr>
          <a:xfrm>
            <a:off x="6217365" y="2942485"/>
            <a:ext cx="3096344" cy="461665"/>
          </a:xfrm>
          <a:prstGeom prst="rect">
            <a:avLst/>
          </a:prstGeom>
          <a:noFill/>
        </p:spPr>
        <p:txBody>
          <a:bodyPr wrap="square" rtlCol="0">
            <a:spAutoFit/>
          </a:bodyPr>
          <a:lstStyle/>
          <a:p>
            <a:pPr algn="ctr" rtl="1"/>
            <a:r>
              <a:rPr lang="fa-IR" sz="2400" dirty="0" smtClean="0">
                <a:solidFill>
                  <a:srgbClr val="4229FB"/>
                </a:solidFill>
                <a:latin typeface="IPT Yekan" pitchFamily="2" charset="2"/>
                <a:cs typeface="B Kamran" pitchFamily="2" charset="-78"/>
              </a:rPr>
              <a:t>دانشگاه اصفهان</a:t>
            </a:r>
            <a:endParaRPr lang="en-US" sz="2400" dirty="0">
              <a:solidFill>
                <a:srgbClr val="4229FB"/>
              </a:solidFill>
              <a:latin typeface="IPT Yekan" pitchFamily="2" charset="2"/>
              <a:cs typeface="B Kamran" pitchFamily="2" charset="-78"/>
            </a:endParaRPr>
          </a:p>
        </p:txBody>
      </p:sp>
      <p:sp>
        <p:nvSpPr>
          <p:cNvPr id="32" name="TextBox 31"/>
          <p:cNvSpPr txBox="1"/>
          <p:nvPr/>
        </p:nvSpPr>
        <p:spPr>
          <a:xfrm>
            <a:off x="1345191" y="2953841"/>
            <a:ext cx="1224136" cy="523220"/>
          </a:xfrm>
          <a:prstGeom prst="rect">
            <a:avLst/>
          </a:prstGeom>
          <a:noFill/>
        </p:spPr>
        <p:txBody>
          <a:bodyPr wrap="square" rtlCol="0">
            <a:spAutoFit/>
          </a:bodyPr>
          <a:lstStyle/>
          <a:p>
            <a:pPr algn="ctr" rtl="1"/>
            <a:r>
              <a:rPr lang="fa-IR" sz="2800" dirty="0" smtClean="0">
                <a:solidFill>
                  <a:srgbClr val="4229FB"/>
                </a:solidFill>
                <a:latin typeface="IPT Yekan" pitchFamily="2" charset="2"/>
                <a:cs typeface="B Kamran" pitchFamily="2" charset="-78"/>
              </a:rPr>
              <a:t>1068</a:t>
            </a:r>
            <a:endParaRPr lang="en-US" sz="2800" dirty="0">
              <a:solidFill>
                <a:srgbClr val="4229FB"/>
              </a:solidFill>
              <a:latin typeface="IPT Yekan" pitchFamily="2" charset="2"/>
              <a:cs typeface="B Kamran" pitchFamily="2" charset="-78"/>
            </a:endParaRPr>
          </a:p>
        </p:txBody>
      </p:sp>
      <p:sp>
        <p:nvSpPr>
          <p:cNvPr id="33" name="TextBox 32"/>
          <p:cNvSpPr txBox="1"/>
          <p:nvPr/>
        </p:nvSpPr>
        <p:spPr>
          <a:xfrm>
            <a:off x="2746045" y="3333903"/>
            <a:ext cx="3096344" cy="461665"/>
          </a:xfrm>
          <a:prstGeom prst="rect">
            <a:avLst/>
          </a:prstGeom>
          <a:noFill/>
        </p:spPr>
        <p:txBody>
          <a:bodyPr wrap="square" rtlCol="0">
            <a:spAutoFit/>
          </a:bodyPr>
          <a:lstStyle/>
          <a:p>
            <a:pPr algn="ctr" rtl="1"/>
            <a:r>
              <a:rPr lang="fa-IR" sz="2400" dirty="0" smtClean="0">
                <a:solidFill>
                  <a:srgbClr val="FF0000"/>
                </a:solidFill>
                <a:latin typeface="IPT Yekan" pitchFamily="2" charset="2"/>
                <a:cs typeface="B Kamran" pitchFamily="2" charset="-78"/>
              </a:rPr>
              <a:t>دندان پزشکی</a:t>
            </a:r>
            <a:endParaRPr lang="en-US" sz="2400" dirty="0">
              <a:solidFill>
                <a:srgbClr val="FF0000"/>
              </a:solidFill>
              <a:latin typeface="IPT Yekan" pitchFamily="2" charset="2"/>
              <a:cs typeface="B Kamran" pitchFamily="2" charset="-78"/>
            </a:endParaRPr>
          </a:p>
        </p:txBody>
      </p:sp>
      <p:sp>
        <p:nvSpPr>
          <p:cNvPr id="34" name="TextBox 33"/>
          <p:cNvSpPr txBox="1"/>
          <p:nvPr/>
        </p:nvSpPr>
        <p:spPr>
          <a:xfrm>
            <a:off x="6202429" y="3323249"/>
            <a:ext cx="3096344" cy="461665"/>
          </a:xfrm>
          <a:prstGeom prst="rect">
            <a:avLst/>
          </a:prstGeom>
          <a:noFill/>
        </p:spPr>
        <p:txBody>
          <a:bodyPr wrap="square" rtlCol="0">
            <a:spAutoFit/>
          </a:bodyPr>
          <a:lstStyle/>
          <a:p>
            <a:pPr algn="ctr" rtl="1"/>
            <a:r>
              <a:rPr lang="fa-IR" sz="2400" dirty="0" smtClean="0">
                <a:solidFill>
                  <a:srgbClr val="FF0000"/>
                </a:solidFill>
                <a:latin typeface="IPT Yekan" pitchFamily="2" charset="2"/>
                <a:cs typeface="B Kamran" pitchFamily="2" charset="-78"/>
              </a:rPr>
              <a:t>دانشگاه اصفهان</a:t>
            </a:r>
            <a:endParaRPr lang="en-US" sz="2400" dirty="0">
              <a:solidFill>
                <a:srgbClr val="FF0000"/>
              </a:solidFill>
              <a:latin typeface="IPT Yekan" pitchFamily="2" charset="2"/>
              <a:cs typeface="B Kamran" pitchFamily="2" charset="-78"/>
            </a:endParaRPr>
          </a:p>
        </p:txBody>
      </p:sp>
      <p:sp>
        <p:nvSpPr>
          <p:cNvPr id="35" name="TextBox 34"/>
          <p:cNvSpPr txBox="1"/>
          <p:nvPr/>
        </p:nvSpPr>
        <p:spPr>
          <a:xfrm>
            <a:off x="1330255" y="3334605"/>
            <a:ext cx="1224136" cy="523220"/>
          </a:xfrm>
          <a:prstGeom prst="rect">
            <a:avLst/>
          </a:prstGeom>
          <a:noFill/>
        </p:spPr>
        <p:txBody>
          <a:bodyPr wrap="square" rtlCol="0">
            <a:spAutoFit/>
          </a:bodyPr>
          <a:lstStyle/>
          <a:p>
            <a:pPr algn="ctr" rtl="1"/>
            <a:r>
              <a:rPr lang="fa-IR" sz="2800" dirty="0" smtClean="0">
                <a:solidFill>
                  <a:srgbClr val="FF0000"/>
                </a:solidFill>
                <a:latin typeface="IPT Yekan" pitchFamily="2" charset="2"/>
                <a:cs typeface="B Kamran" pitchFamily="2" charset="-78"/>
              </a:rPr>
              <a:t>1160</a:t>
            </a:r>
            <a:endParaRPr lang="en-US" sz="2800" dirty="0">
              <a:solidFill>
                <a:srgbClr val="FF0000"/>
              </a:solidFill>
              <a:latin typeface="IPT Yekan" pitchFamily="2" charset="2"/>
              <a:cs typeface="B Kamran" pitchFamily="2" charset="-78"/>
            </a:endParaRPr>
          </a:p>
        </p:txBody>
      </p:sp>
      <p:sp>
        <p:nvSpPr>
          <p:cNvPr id="36" name="TextBox 35"/>
          <p:cNvSpPr txBox="1"/>
          <p:nvPr/>
        </p:nvSpPr>
        <p:spPr>
          <a:xfrm>
            <a:off x="2749362" y="3799055"/>
            <a:ext cx="3096344" cy="614477"/>
          </a:xfrm>
          <a:prstGeom prst="rect">
            <a:avLst/>
          </a:prstGeom>
          <a:noFill/>
        </p:spPr>
        <p:txBody>
          <a:bodyPr wrap="square" rtlCol="0">
            <a:spAutoFit/>
          </a:bodyPr>
          <a:lstStyle/>
          <a:p>
            <a:pPr algn="ctr" rtl="1"/>
            <a:r>
              <a:rPr lang="fa-IR" sz="2400" dirty="0" smtClean="0">
                <a:solidFill>
                  <a:srgbClr val="4229FB"/>
                </a:solidFill>
                <a:latin typeface="IPT Yekan" pitchFamily="2" charset="2"/>
                <a:cs typeface="B Kamran" pitchFamily="2" charset="-78"/>
              </a:rPr>
              <a:t>پزشکی</a:t>
            </a:r>
            <a:endParaRPr lang="en-US" sz="2400" dirty="0">
              <a:solidFill>
                <a:srgbClr val="4229FB"/>
              </a:solidFill>
              <a:latin typeface="IPT Yekan" pitchFamily="2" charset="2"/>
              <a:cs typeface="B Kamran" pitchFamily="2" charset="-78"/>
            </a:endParaRPr>
          </a:p>
        </p:txBody>
      </p:sp>
      <p:sp>
        <p:nvSpPr>
          <p:cNvPr id="37" name="TextBox 36"/>
          <p:cNvSpPr txBox="1"/>
          <p:nvPr/>
        </p:nvSpPr>
        <p:spPr>
          <a:xfrm>
            <a:off x="6179988" y="3793174"/>
            <a:ext cx="3096344" cy="461665"/>
          </a:xfrm>
          <a:prstGeom prst="rect">
            <a:avLst/>
          </a:prstGeom>
          <a:noFill/>
        </p:spPr>
        <p:txBody>
          <a:bodyPr wrap="square" rtlCol="0">
            <a:spAutoFit/>
          </a:bodyPr>
          <a:lstStyle/>
          <a:p>
            <a:pPr algn="ctr" rtl="1"/>
            <a:r>
              <a:rPr lang="fa-IR" sz="2400" dirty="0" smtClean="0">
                <a:solidFill>
                  <a:srgbClr val="4229FB"/>
                </a:solidFill>
                <a:latin typeface="IPT Yekan" pitchFamily="2" charset="2"/>
                <a:cs typeface="B Kamran" pitchFamily="2" charset="-78"/>
              </a:rPr>
              <a:t>دانشگاه یزد</a:t>
            </a:r>
            <a:endParaRPr lang="en-US" sz="2400" dirty="0">
              <a:solidFill>
                <a:srgbClr val="4229FB"/>
              </a:solidFill>
              <a:latin typeface="IPT Yekan" pitchFamily="2" charset="2"/>
              <a:cs typeface="B Kamran" pitchFamily="2" charset="-78"/>
            </a:endParaRPr>
          </a:p>
        </p:txBody>
      </p:sp>
      <p:sp>
        <p:nvSpPr>
          <p:cNvPr id="38" name="TextBox 37"/>
          <p:cNvSpPr txBox="1"/>
          <p:nvPr/>
        </p:nvSpPr>
        <p:spPr>
          <a:xfrm>
            <a:off x="1359330" y="3798889"/>
            <a:ext cx="1224136" cy="523220"/>
          </a:xfrm>
          <a:prstGeom prst="rect">
            <a:avLst/>
          </a:prstGeom>
          <a:noFill/>
        </p:spPr>
        <p:txBody>
          <a:bodyPr wrap="square" rtlCol="0">
            <a:spAutoFit/>
          </a:bodyPr>
          <a:lstStyle/>
          <a:p>
            <a:pPr algn="ctr" rtl="1"/>
            <a:r>
              <a:rPr lang="fa-IR" sz="2800" dirty="0" smtClean="0">
                <a:solidFill>
                  <a:srgbClr val="4229FB"/>
                </a:solidFill>
                <a:latin typeface="IPT Yekan" pitchFamily="2" charset="2"/>
                <a:cs typeface="B Kamran" pitchFamily="2" charset="-78"/>
              </a:rPr>
              <a:t>1054</a:t>
            </a:r>
            <a:endParaRPr lang="en-US" sz="2800" dirty="0">
              <a:solidFill>
                <a:srgbClr val="4229FB"/>
              </a:solidFill>
              <a:latin typeface="IPT Yekan" pitchFamily="2" charset="2"/>
              <a:cs typeface="B Kamran" pitchFamily="2" charset="-78"/>
            </a:endParaRPr>
          </a:p>
        </p:txBody>
      </p:sp>
      <p:sp>
        <p:nvSpPr>
          <p:cNvPr id="39" name="TextBox 38"/>
          <p:cNvSpPr txBox="1"/>
          <p:nvPr/>
        </p:nvSpPr>
        <p:spPr>
          <a:xfrm>
            <a:off x="2747305" y="4231344"/>
            <a:ext cx="3096344" cy="461665"/>
          </a:xfrm>
          <a:prstGeom prst="rect">
            <a:avLst/>
          </a:prstGeom>
          <a:noFill/>
        </p:spPr>
        <p:txBody>
          <a:bodyPr wrap="square" rtlCol="0">
            <a:spAutoFit/>
          </a:bodyPr>
          <a:lstStyle/>
          <a:p>
            <a:pPr algn="ctr" rtl="1"/>
            <a:r>
              <a:rPr lang="fa-IR" sz="2400" dirty="0" smtClean="0">
                <a:solidFill>
                  <a:srgbClr val="FF0000"/>
                </a:solidFill>
                <a:latin typeface="IPT Yekan" pitchFamily="2" charset="2"/>
                <a:cs typeface="B Kamran" pitchFamily="2" charset="-78"/>
              </a:rPr>
              <a:t>دندان پزشکی</a:t>
            </a:r>
            <a:endParaRPr lang="en-US" sz="2400" dirty="0">
              <a:solidFill>
                <a:srgbClr val="FF0000"/>
              </a:solidFill>
              <a:latin typeface="IPT Yekan" pitchFamily="2" charset="2"/>
              <a:cs typeface="B Kamran" pitchFamily="2" charset="-78"/>
            </a:endParaRPr>
          </a:p>
        </p:txBody>
      </p:sp>
      <p:sp>
        <p:nvSpPr>
          <p:cNvPr id="40" name="TextBox 39"/>
          <p:cNvSpPr txBox="1"/>
          <p:nvPr/>
        </p:nvSpPr>
        <p:spPr>
          <a:xfrm>
            <a:off x="6177931" y="4225463"/>
            <a:ext cx="3096344" cy="461665"/>
          </a:xfrm>
          <a:prstGeom prst="rect">
            <a:avLst/>
          </a:prstGeom>
          <a:noFill/>
        </p:spPr>
        <p:txBody>
          <a:bodyPr wrap="square" rtlCol="0">
            <a:spAutoFit/>
          </a:bodyPr>
          <a:lstStyle/>
          <a:p>
            <a:pPr algn="ctr" rtl="1"/>
            <a:r>
              <a:rPr lang="fa-IR" sz="2400" dirty="0" smtClean="0">
                <a:solidFill>
                  <a:srgbClr val="FF0000"/>
                </a:solidFill>
                <a:latin typeface="IPT Yekan" pitchFamily="2" charset="2"/>
                <a:cs typeface="B Kamran" pitchFamily="2" charset="-78"/>
              </a:rPr>
              <a:t>دانشگاه یزد</a:t>
            </a:r>
            <a:endParaRPr lang="en-US" sz="2400" dirty="0">
              <a:solidFill>
                <a:srgbClr val="FF0000"/>
              </a:solidFill>
              <a:latin typeface="IPT Yekan" pitchFamily="2" charset="2"/>
              <a:cs typeface="B Kamran" pitchFamily="2" charset="-78"/>
            </a:endParaRPr>
          </a:p>
        </p:txBody>
      </p:sp>
      <p:sp>
        <p:nvSpPr>
          <p:cNvPr id="41" name="TextBox 40"/>
          <p:cNvSpPr txBox="1"/>
          <p:nvPr/>
        </p:nvSpPr>
        <p:spPr>
          <a:xfrm>
            <a:off x="1357273" y="4231178"/>
            <a:ext cx="1224136" cy="523220"/>
          </a:xfrm>
          <a:prstGeom prst="rect">
            <a:avLst/>
          </a:prstGeom>
          <a:noFill/>
        </p:spPr>
        <p:txBody>
          <a:bodyPr wrap="square" rtlCol="0">
            <a:spAutoFit/>
          </a:bodyPr>
          <a:lstStyle/>
          <a:p>
            <a:pPr algn="ctr" rtl="1"/>
            <a:r>
              <a:rPr lang="fa-IR" sz="2800" dirty="0" smtClean="0">
                <a:solidFill>
                  <a:srgbClr val="FF0000"/>
                </a:solidFill>
                <a:latin typeface="IPT Yekan" pitchFamily="2" charset="2"/>
                <a:cs typeface="B Kamran" pitchFamily="2" charset="-78"/>
              </a:rPr>
              <a:t>1195</a:t>
            </a:r>
            <a:endParaRPr lang="en-US" sz="2800" dirty="0">
              <a:solidFill>
                <a:srgbClr val="FF0000"/>
              </a:solidFill>
              <a:latin typeface="IPT Yekan" pitchFamily="2" charset="2"/>
              <a:cs typeface="B Kamran" pitchFamily="2" charset="-78"/>
            </a:endParaRPr>
          </a:p>
        </p:txBody>
      </p:sp>
      <p:sp>
        <p:nvSpPr>
          <p:cNvPr id="42" name="TextBox 41"/>
          <p:cNvSpPr txBox="1"/>
          <p:nvPr/>
        </p:nvSpPr>
        <p:spPr>
          <a:xfrm>
            <a:off x="2724326" y="4624709"/>
            <a:ext cx="3096344" cy="461665"/>
          </a:xfrm>
          <a:prstGeom prst="rect">
            <a:avLst/>
          </a:prstGeom>
          <a:noFill/>
        </p:spPr>
        <p:txBody>
          <a:bodyPr wrap="square" rtlCol="0">
            <a:spAutoFit/>
          </a:bodyPr>
          <a:lstStyle/>
          <a:p>
            <a:pPr algn="ctr" rtl="1"/>
            <a:r>
              <a:rPr lang="fa-IR" sz="2400" dirty="0" smtClean="0">
                <a:solidFill>
                  <a:srgbClr val="00B050"/>
                </a:solidFill>
                <a:latin typeface="IPT Yekan" pitchFamily="2" charset="2"/>
                <a:cs typeface="B Kamran" pitchFamily="2" charset="-78"/>
              </a:rPr>
              <a:t>داروسازی</a:t>
            </a:r>
            <a:endParaRPr lang="en-US" sz="2400" dirty="0">
              <a:solidFill>
                <a:srgbClr val="00B050"/>
              </a:solidFill>
              <a:latin typeface="IPT Yekan" pitchFamily="2" charset="2"/>
              <a:cs typeface="B Kamran" pitchFamily="2" charset="-78"/>
            </a:endParaRPr>
          </a:p>
        </p:txBody>
      </p:sp>
      <p:sp>
        <p:nvSpPr>
          <p:cNvPr id="43" name="TextBox 42"/>
          <p:cNvSpPr txBox="1"/>
          <p:nvPr/>
        </p:nvSpPr>
        <p:spPr>
          <a:xfrm>
            <a:off x="6180710" y="4593070"/>
            <a:ext cx="3096344" cy="461665"/>
          </a:xfrm>
          <a:prstGeom prst="rect">
            <a:avLst/>
          </a:prstGeom>
          <a:noFill/>
        </p:spPr>
        <p:txBody>
          <a:bodyPr wrap="square" rtlCol="0">
            <a:spAutoFit/>
          </a:bodyPr>
          <a:lstStyle/>
          <a:p>
            <a:pPr algn="ctr" rtl="1"/>
            <a:r>
              <a:rPr lang="fa-IR" sz="2400" dirty="0" smtClean="0">
                <a:solidFill>
                  <a:srgbClr val="00B050"/>
                </a:solidFill>
                <a:latin typeface="IPT Yekan" pitchFamily="2" charset="2"/>
                <a:cs typeface="B Kamran" pitchFamily="2" charset="-78"/>
              </a:rPr>
              <a:t>دانشگاه شیراز</a:t>
            </a:r>
            <a:endParaRPr lang="en-US" sz="2400" dirty="0">
              <a:solidFill>
                <a:srgbClr val="00B050"/>
              </a:solidFill>
              <a:latin typeface="IPT Yekan" pitchFamily="2" charset="2"/>
              <a:cs typeface="B Kamran" pitchFamily="2" charset="-78"/>
            </a:endParaRPr>
          </a:p>
        </p:txBody>
      </p:sp>
      <p:sp>
        <p:nvSpPr>
          <p:cNvPr id="44" name="TextBox 43"/>
          <p:cNvSpPr txBox="1"/>
          <p:nvPr/>
        </p:nvSpPr>
        <p:spPr>
          <a:xfrm>
            <a:off x="1293509" y="4614162"/>
            <a:ext cx="1224136" cy="523220"/>
          </a:xfrm>
          <a:prstGeom prst="rect">
            <a:avLst/>
          </a:prstGeom>
          <a:noFill/>
        </p:spPr>
        <p:txBody>
          <a:bodyPr wrap="square" rtlCol="0">
            <a:spAutoFit/>
          </a:bodyPr>
          <a:lstStyle/>
          <a:p>
            <a:pPr algn="ctr" rtl="1"/>
            <a:r>
              <a:rPr lang="fa-IR" sz="2800" dirty="0" smtClean="0">
                <a:solidFill>
                  <a:srgbClr val="00B050"/>
                </a:solidFill>
                <a:latin typeface="IPT Yekan" pitchFamily="2" charset="2"/>
                <a:cs typeface="B Kamran" pitchFamily="2" charset="-78"/>
              </a:rPr>
              <a:t>1243</a:t>
            </a:r>
            <a:endParaRPr lang="en-US" sz="2800" dirty="0">
              <a:solidFill>
                <a:srgbClr val="00B050"/>
              </a:solidFill>
              <a:latin typeface="IPT Yekan" pitchFamily="2" charset="2"/>
              <a:cs typeface="B Kamran" pitchFamily="2" charset="-78"/>
            </a:endParaRPr>
          </a:p>
        </p:txBody>
      </p:sp>
      <p:sp>
        <p:nvSpPr>
          <p:cNvPr id="45" name="TextBox 44"/>
          <p:cNvSpPr txBox="1"/>
          <p:nvPr/>
        </p:nvSpPr>
        <p:spPr>
          <a:xfrm>
            <a:off x="2709299" y="5021246"/>
            <a:ext cx="3096344" cy="461665"/>
          </a:xfrm>
          <a:prstGeom prst="rect">
            <a:avLst/>
          </a:prstGeom>
          <a:noFill/>
        </p:spPr>
        <p:txBody>
          <a:bodyPr wrap="square" rtlCol="0">
            <a:spAutoFit/>
          </a:bodyPr>
          <a:lstStyle/>
          <a:p>
            <a:pPr algn="ctr" rtl="1"/>
            <a:r>
              <a:rPr lang="fa-IR" sz="2400" dirty="0" smtClean="0">
                <a:solidFill>
                  <a:srgbClr val="00B050"/>
                </a:solidFill>
                <a:latin typeface="IPT Yekan" pitchFamily="2" charset="2"/>
                <a:cs typeface="B Kamran" pitchFamily="2" charset="-78"/>
              </a:rPr>
              <a:t>داروسازی</a:t>
            </a:r>
            <a:endParaRPr lang="en-US" sz="2400" dirty="0">
              <a:solidFill>
                <a:srgbClr val="00B050"/>
              </a:solidFill>
              <a:latin typeface="IPT Yekan" pitchFamily="2" charset="2"/>
              <a:cs typeface="B Kamran" pitchFamily="2" charset="-78"/>
            </a:endParaRPr>
          </a:p>
        </p:txBody>
      </p:sp>
      <p:sp>
        <p:nvSpPr>
          <p:cNvPr id="46" name="TextBox 45"/>
          <p:cNvSpPr txBox="1"/>
          <p:nvPr/>
        </p:nvSpPr>
        <p:spPr>
          <a:xfrm>
            <a:off x="6165683" y="5010592"/>
            <a:ext cx="3096344" cy="461665"/>
          </a:xfrm>
          <a:prstGeom prst="rect">
            <a:avLst/>
          </a:prstGeom>
          <a:noFill/>
        </p:spPr>
        <p:txBody>
          <a:bodyPr wrap="square" rtlCol="0">
            <a:spAutoFit/>
          </a:bodyPr>
          <a:lstStyle/>
          <a:p>
            <a:pPr algn="ctr" rtl="1"/>
            <a:r>
              <a:rPr lang="fa-IR" sz="2400" dirty="0" smtClean="0">
                <a:solidFill>
                  <a:srgbClr val="00B050"/>
                </a:solidFill>
                <a:latin typeface="IPT Yekan" pitchFamily="2" charset="2"/>
                <a:cs typeface="B Kamran" pitchFamily="2" charset="-78"/>
              </a:rPr>
              <a:t>دانشگاه اصفهان</a:t>
            </a:r>
            <a:endParaRPr lang="en-US" sz="2400" dirty="0">
              <a:solidFill>
                <a:srgbClr val="00B050"/>
              </a:solidFill>
              <a:latin typeface="IPT Yekan" pitchFamily="2" charset="2"/>
              <a:cs typeface="B Kamran" pitchFamily="2" charset="-78"/>
            </a:endParaRPr>
          </a:p>
        </p:txBody>
      </p:sp>
      <p:sp>
        <p:nvSpPr>
          <p:cNvPr id="47" name="TextBox 46"/>
          <p:cNvSpPr txBox="1"/>
          <p:nvPr/>
        </p:nvSpPr>
        <p:spPr>
          <a:xfrm>
            <a:off x="1293509" y="5021948"/>
            <a:ext cx="1224136" cy="523220"/>
          </a:xfrm>
          <a:prstGeom prst="rect">
            <a:avLst/>
          </a:prstGeom>
          <a:noFill/>
        </p:spPr>
        <p:txBody>
          <a:bodyPr wrap="square" rtlCol="0">
            <a:spAutoFit/>
          </a:bodyPr>
          <a:lstStyle/>
          <a:p>
            <a:pPr algn="ctr" rtl="1"/>
            <a:r>
              <a:rPr lang="fa-IR" sz="2800" dirty="0" smtClean="0">
                <a:solidFill>
                  <a:srgbClr val="00B050"/>
                </a:solidFill>
                <a:latin typeface="IPT Yekan" pitchFamily="2" charset="2"/>
                <a:cs typeface="B Kamran" pitchFamily="2" charset="-78"/>
              </a:rPr>
              <a:t>1265</a:t>
            </a:r>
            <a:endParaRPr lang="en-US" sz="2800" dirty="0">
              <a:solidFill>
                <a:srgbClr val="00B050"/>
              </a:solidFill>
              <a:latin typeface="IPT Yekan" pitchFamily="2" charset="2"/>
              <a:cs typeface="B Kamran" pitchFamily="2" charset="-78"/>
            </a:endParaRPr>
          </a:p>
        </p:txBody>
      </p:sp>
      <p:sp>
        <p:nvSpPr>
          <p:cNvPr id="48" name="TextBox 47"/>
          <p:cNvSpPr txBox="1"/>
          <p:nvPr/>
        </p:nvSpPr>
        <p:spPr>
          <a:xfrm>
            <a:off x="2694832" y="5451438"/>
            <a:ext cx="3096344" cy="461665"/>
          </a:xfrm>
          <a:prstGeom prst="rect">
            <a:avLst/>
          </a:prstGeom>
          <a:noFill/>
        </p:spPr>
        <p:txBody>
          <a:bodyPr wrap="square" rtlCol="0">
            <a:spAutoFit/>
          </a:bodyPr>
          <a:lstStyle/>
          <a:p>
            <a:pPr algn="ctr" rtl="1"/>
            <a:r>
              <a:rPr lang="fa-IR" sz="2400" dirty="0" smtClean="0">
                <a:solidFill>
                  <a:srgbClr val="00B050"/>
                </a:solidFill>
                <a:latin typeface="IPT Yekan" pitchFamily="2" charset="2"/>
                <a:cs typeface="B Kamran" pitchFamily="2" charset="-78"/>
              </a:rPr>
              <a:t>داروسازی</a:t>
            </a:r>
            <a:endParaRPr lang="en-US" sz="2400" dirty="0">
              <a:solidFill>
                <a:srgbClr val="00B050"/>
              </a:solidFill>
              <a:latin typeface="IPT Yekan" pitchFamily="2" charset="2"/>
              <a:cs typeface="B Kamran" pitchFamily="2" charset="-78"/>
            </a:endParaRPr>
          </a:p>
        </p:txBody>
      </p:sp>
      <p:sp>
        <p:nvSpPr>
          <p:cNvPr id="49" name="TextBox 48"/>
          <p:cNvSpPr txBox="1"/>
          <p:nvPr/>
        </p:nvSpPr>
        <p:spPr>
          <a:xfrm>
            <a:off x="6125458" y="5445557"/>
            <a:ext cx="3096344" cy="461665"/>
          </a:xfrm>
          <a:prstGeom prst="rect">
            <a:avLst/>
          </a:prstGeom>
          <a:noFill/>
        </p:spPr>
        <p:txBody>
          <a:bodyPr wrap="square" rtlCol="0">
            <a:spAutoFit/>
          </a:bodyPr>
          <a:lstStyle/>
          <a:p>
            <a:pPr algn="ctr" rtl="1"/>
            <a:r>
              <a:rPr lang="fa-IR" sz="2400" dirty="0" smtClean="0">
                <a:solidFill>
                  <a:srgbClr val="00B050"/>
                </a:solidFill>
                <a:latin typeface="IPT Yekan" pitchFamily="2" charset="2"/>
                <a:cs typeface="B Kamran" pitchFamily="2" charset="-78"/>
              </a:rPr>
              <a:t>دانشگاه یزد</a:t>
            </a:r>
            <a:endParaRPr lang="en-US" sz="2400" dirty="0">
              <a:solidFill>
                <a:srgbClr val="00B050"/>
              </a:solidFill>
              <a:latin typeface="IPT Yekan" pitchFamily="2" charset="2"/>
              <a:cs typeface="B Kamran" pitchFamily="2" charset="-78"/>
            </a:endParaRPr>
          </a:p>
        </p:txBody>
      </p:sp>
      <p:sp>
        <p:nvSpPr>
          <p:cNvPr id="50" name="TextBox 49"/>
          <p:cNvSpPr txBox="1"/>
          <p:nvPr/>
        </p:nvSpPr>
        <p:spPr>
          <a:xfrm>
            <a:off x="1304800" y="5451272"/>
            <a:ext cx="1224136" cy="523220"/>
          </a:xfrm>
          <a:prstGeom prst="rect">
            <a:avLst/>
          </a:prstGeom>
          <a:noFill/>
        </p:spPr>
        <p:txBody>
          <a:bodyPr wrap="square" rtlCol="0">
            <a:spAutoFit/>
          </a:bodyPr>
          <a:lstStyle/>
          <a:p>
            <a:pPr algn="ctr" rtl="1"/>
            <a:r>
              <a:rPr lang="fa-IR" sz="2800" dirty="0" smtClean="0">
                <a:solidFill>
                  <a:srgbClr val="00B050"/>
                </a:solidFill>
                <a:latin typeface="IPT Yekan" pitchFamily="2" charset="2"/>
                <a:cs typeface="B Kamran" pitchFamily="2" charset="-78"/>
              </a:rPr>
              <a:t>1277</a:t>
            </a:r>
            <a:endParaRPr lang="en-US" sz="2800" dirty="0">
              <a:solidFill>
                <a:srgbClr val="00B050"/>
              </a:solidFill>
              <a:latin typeface="IPT Yekan" pitchFamily="2" charset="2"/>
              <a:cs typeface="B Kamran" pitchFamily="2" charset="-78"/>
            </a:endParaRPr>
          </a:p>
        </p:txBody>
      </p:sp>
    </p:spTree>
    <p:extLst>
      <p:ext uri="{BB962C8B-B14F-4D97-AF65-F5344CB8AC3E}">
        <p14:creationId xmlns:p14="http://schemas.microsoft.com/office/powerpoint/2010/main" val="368294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ppt_x"/>
                                          </p:val>
                                        </p:tav>
                                        <p:tav tm="100000">
                                          <p:val>
                                            <p:strVal val="#ppt_x"/>
                                          </p:val>
                                        </p:tav>
                                      </p:tavLst>
                                    </p:anim>
                                    <p:anim calcmode="lin" valueType="num">
                                      <p:cBhvr additive="base">
                                        <p:cTn id="36" dur="5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500" fill="hold"/>
                                        <p:tgtEl>
                                          <p:spTgt spid="30"/>
                                        </p:tgtEl>
                                        <p:attrNameLst>
                                          <p:attrName>ppt_x</p:attrName>
                                        </p:attrNameLst>
                                      </p:cBhvr>
                                      <p:tavLst>
                                        <p:tav tm="0">
                                          <p:val>
                                            <p:strVal val="#ppt_x"/>
                                          </p:val>
                                        </p:tav>
                                        <p:tav tm="100000">
                                          <p:val>
                                            <p:strVal val="#ppt_x"/>
                                          </p:val>
                                        </p:tav>
                                      </p:tavLst>
                                    </p:anim>
                                    <p:anim calcmode="lin" valueType="num">
                                      <p:cBhvr additive="base">
                                        <p:cTn id="40" dur="500" fill="hold"/>
                                        <p:tgtEl>
                                          <p:spTgt spid="3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ppt_x"/>
                                          </p:val>
                                        </p:tav>
                                        <p:tav tm="100000">
                                          <p:val>
                                            <p:strVal val="#ppt_x"/>
                                          </p:val>
                                        </p:tav>
                                      </p:tavLst>
                                    </p:anim>
                                    <p:anim calcmode="lin" valueType="num">
                                      <p:cBhvr additive="base">
                                        <p:cTn id="4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anim calcmode="lin" valueType="num">
                                      <p:cBhvr additive="base">
                                        <p:cTn id="53" dur="500" fill="hold"/>
                                        <p:tgtEl>
                                          <p:spTgt spid="33"/>
                                        </p:tgtEl>
                                        <p:attrNameLst>
                                          <p:attrName>ppt_x</p:attrName>
                                        </p:attrNameLst>
                                      </p:cBhvr>
                                      <p:tavLst>
                                        <p:tav tm="0">
                                          <p:val>
                                            <p:strVal val="#ppt_x"/>
                                          </p:val>
                                        </p:tav>
                                        <p:tav tm="100000">
                                          <p:val>
                                            <p:strVal val="#ppt_x"/>
                                          </p:val>
                                        </p:tav>
                                      </p:tavLst>
                                    </p:anim>
                                    <p:anim calcmode="lin" valueType="num">
                                      <p:cBhvr additive="base">
                                        <p:cTn id="54" dur="500" fill="hold"/>
                                        <p:tgtEl>
                                          <p:spTgt spid="33"/>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additive="base">
                                        <p:cTn id="57" dur="500" fill="hold"/>
                                        <p:tgtEl>
                                          <p:spTgt spid="34"/>
                                        </p:tgtEl>
                                        <p:attrNameLst>
                                          <p:attrName>ppt_x</p:attrName>
                                        </p:attrNameLst>
                                      </p:cBhvr>
                                      <p:tavLst>
                                        <p:tav tm="0">
                                          <p:val>
                                            <p:strVal val="#ppt_x"/>
                                          </p:val>
                                        </p:tav>
                                        <p:tav tm="100000">
                                          <p:val>
                                            <p:strVal val="#ppt_x"/>
                                          </p:val>
                                        </p:tav>
                                      </p:tavLst>
                                    </p:anim>
                                    <p:anim calcmode="lin" valueType="num">
                                      <p:cBhvr additive="base">
                                        <p:cTn id="5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38"/>
                                        </p:tgtEl>
                                        <p:attrNameLst>
                                          <p:attrName>style.visibility</p:attrName>
                                        </p:attrNameLst>
                                      </p:cBhvr>
                                      <p:to>
                                        <p:strVal val="visible"/>
                                      </p:to>
                                    </p:set>
                                    <p:anim calcmode="lin" valueType="num">
                                      <p:cBhvr additive="base">
                                        <p:cTn id="63" dur="500" fill="hold"/>
                                        <p:tgtEl>
                                          <p:spTgt spid="38"/>
                                        </p:tgtEl>
                                        <p:attrNameLst>
                                          <p:attrName>ppt_x</p:attrName>
                                        </p:attrNameLst>
                                      </p:cBhvr>
                                      <p:tavLst>
                                        <p:tav tm="0">
                                          <p:val>
                                            <p:strVal val="#ppt_x"/>
                                          </p:val>
                                        </p:tav>
                                        <p:tav tm="100000">
                                          <p:val>
                                            <p:strVal val="#ppt_x"/>
                                          </p:val>
                                        </p:tav>
                                      </p:tavLst>
                                    </p:anim>
                                    <p:anim calcmode="lin" valueType="num">
                                      <p:cBhvr additive="base">
                                        <p:cTn id="64" dur="500" fill="hold"/>
                                        <p:tgtEl>
                                          <p:spTgt spid="38"/>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anim calcmode="lin" valueType="num">
                                      <p:cBhvr additive="base">
                                        <p:cTn id="67" dur="500" fill="hold"/>
                                        <p:tgtEl>
                                          <p:spTgt spid="36"/>
                                        </p:tgtEl>
                                        <p:attrNameLst>
                                          <p:attrName>ppt_x</p:attrName>
                                        </p:attrNameLst>
                                      </p:cBhvr>
                                      <p:tavLst>
                                        <p:tav tm="0">
                                          <p:val>
                                            <p:strVal val="#ppt_x"/>
                                          </p:val>
                                        </p:tav>
                                        <p:tav tm="100000">
                                          <p:val>
                                            <p:strVal val="#ppt_x"/>
                                          </p:val>
                                        </p:tav>
                                      </p:tavLst>
                                    </p:anim>
                                    <p:anim calcmode="lin" valueType="num">
                                      <p:cBhvr additive="base">
                                        <p:cTn id="68" dur="500" fill="hold"/>
                                        <p:tgtEl>
                                          <p:spTgt spid="3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500" fill="hold"/>
                                        <p:tgtEl>
                                          <p:spTgt spid="37"/>
                                        </p:tgtEl>
                                        <p:attrNameLst>
                                          <p:attrName>ppt_x</p:attrName>
                                        </p:attrNameLst>
                                      </p:cBhvr>
                                      <p:tavLst>
                                        <p:tav tm="0">
                                          <p:val>
                                            <p:strVal val="#ppt_x"/>
                                          </p:val>
                                        </p:tav>
                                        <p:tav tm="100000">
                                          <p:val>
                                            <p:strVal val="#ppt_x"/>
                                          </p:val>
                                        </p:tav>
                                      </p:tavLst>
                                    </p:anim>
                                    <p:anim calcmode="lin" valueType="num">
                                      <p:cBhvr additive="base">
                                        <p:cTn id="7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41"/>
                                        </p:tgtEl>
                                        <p:attrNameLst>
                                          <p:attrName>style.visibility</p:attrName>
                                        </p:attrNameLst>
                                      </p:cBhvr>
                                      <p:to>
                                        <p:strVal val="visible"/>
                                      </p:to>
                                    </p:set>
                                    <p:anim calcmode="lin" valueType="num">
                                      <p:cBhvr additive="base">
                                        <p:cTn id="77" dur="500" fill="hold"/>
                                        <p:tgtEl>
                                          <p:spTgt spid="41"/>
                                        </p:tgtEl>
                                        <p:attrNameLst>
                                          <p:attrName>ppt_x</p:attrName>
                                        </p:attrNameLst>
                                      </p:cBhvr>
                                      <p:tavLst>
                                        <p:tav tm="0">
                                          <p:val>
                                            <p:strVal val="#ppt_x"/>
                                          </p:val>
                                        </p:tav>
                                        <p:tav tm="100000">
                                          <p:val>
                                            <p:strVal val="#ppt_x"/>
                                          </p:val>
                                        </p:tav>
                                      </p:tavLst>
                                    </p:anim>
                                    <p:anim calcmode="lin" valueType="num">
                                      <p:cBhvr additive="base">
                                        <p:cTn id="78" dur="500" fill="hold"/>
                                        <p:tgtEl>
                                          <p:spTgt spid="41"/>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additive="base">
                                        <p:cTn id="81" dur="500" fill="hold"/>
                                        <p:tgtEl>
                                          <p:spTgt spid="39"/>
                                        </p:tgtEl>
                                        <p:attrNameLst>
                                          <p:attrName>ppt_x</p:attrName>
                                        </p:attrNameLst>
                                      </p:cBhvr>
                                      <p:tavLst>
                                        <p:tav tm="0">
                                          <p:val>
                                            <p:strVal val="#ppt_x"/>
                                          </p:val>
                                        </p:tav>
                                        <p:tav tm="100000">
                                          <p:val>
                                            <p:strVal val="#ppt_x"/>
                                          </p:val>
                                        </p:tav>
                                      </p:tavLst>
                                    </p:anim>
                                    <p:anim calcmode="lin" valueType="num">
                                      <p:cBhvr additive="base">
                                        <p:cTn id="82" dur="500" fill="hold"/>
                                        <p:tgtEl>
                                          <p:spTgt spid="39"/>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additive="base">
                                        <p:cTn id="85" dur="500" fill="hold"/>
                                        <p:tgtEl>
                                          <p:spTgt spid="40"/>
                                        </p:tgtEl>
                                        <p:attrNameLst>
                                          <p:attrName>ppt_x</p:attrName>
                                        </p:attrNameLst>
                                      </p:cBhvr>
                                      <p:tavLst>
                                        <p:tav tm="0">
                                          <p:val>
                                            <p:strVal val="#ppt_x"/>
                                          </p:val>
                                        </p:tav>
                                        <p:tav tm="100000">
                                          <p:val>
                                            <p:strVal val="#ppt_x"/>
                                          </p:val>
                                        </p:tav>
                                      </p:tavLst>
                                    </p:anim>
                                    <p:anim calcmode="lin" valueType="num">
                                      <p:cBhvr additive="base">
                                        <p:cTn id="86"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44"/>
                                        </p:tgtEl>
                                        <p:attrNameLst>
                                          <p:attrName>style.visibility</p:attrName>
                                        </p:attrNameLst>
                                      </p:cBhvr>
                                      <p:to>
                                        <p:strVal val="visible"/>
                                      </p:to>
                                    </p:set>
                                    <p:anim calcmode="lin" valueType="num">
                                      <p:cBhvr additive="base">
                                        <p:cTn id="91" dur="500" fill="hold"/>
                                        <p:tgtEl>
                                          <p:spTgt spid="44"/>
                                        </p:tgtEl>
                                        <p:attrNameLst>
                                          <p:attrName>ppt_x</p:attrName>
                                        </p:attrNameLst>
                                      </p:cBhvr>
                                      <p:tavLst>
                                        <p:tav tm="0">
                                          <p:val>
                                            <p:strVal val="#ppt_x"/>
                                          </p:val>
                                        </p:tav>
                                        <p:tav tm="100000">
                                          <p:val>
                                            <p:strVal val="#ppt_x"/>
                                          </p:val>
                                        </p:tav>
                                      </p:tavLst>
                                    </p:anim>
                                    <p:anim calcmode="lin" valueType="num">
                                      <p:cBhvr additive="base">
                                        <p:cTn id="92" dur="500" fill="hold"/>
                                        <p:tgtEl>
                                          <p:spTgt spid="4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500" fill="hold"/>
                                        <p:tgtEl>
                                          <p:spTgt spid="42"/>
                                        </p:tgtEl>
                                        <p:attrNameLst>
                                          <p:attrName>ppt_x</p:attrName>
                                        </p:attrNameLst>
                                      </p:cBhvr>
                                      <p:tavLst>
                                        <p:tav tm="0">
                                          <p:val>
                                            <p:strVal val="#ppt_x"/>
                                          </p:val>
                                        </p:tav>
                                        <p:tav tm="100000">
                                          <p:val>
                                            <p:strVal val="#ppt_x"/>
                                          </p:val>
                                        </p:tav>
                                      </p:tavLst>
                                    </p:anim>
                                    <p:anim calcmode="lin" valueType="num">
                                      <p:cBhvr additive="base">
                                        <p:cTn id="96" dur="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500" fill="hold"/>
                                        <p:tgtEl>
                                          <p:spTgt spid="43"/>
                                        </p:tgtEl>
                                        <p:attrNameLst>
                                          <p:attrName>ppt_x</p:attrName>
                                        </p:attrNameLst>
                                      </p:cBhvr>
                                      <p:tavLst>
                                        <p:tav tm="0">
                                          <p:val>
                                            <p:strVal val="#ppt_x"/>
                                          </p:val>
                                        </p:tav>
                                        <p:tav tm="100000">
                                          <p:val>
                                            <p:strVal val="#ppt_x"/>
                                          </p:val>
                                        </p:tav>
                                      </p:tavLst>
                                    </p:anim>
                                    <p:anim calcmode="lin" valueType="num">
                                      <p:cBhvr additive="base">
                                        <p:cTn id="100"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47"/>
                                        </p:tgtEl>
                                        <p:attrNameLst>
                                          <p:attrName>style.visibility</p:attrName>
                                        </p:attrNameLst>
                                      </p:cBhvr>
                                      <p:to>
                                        <p:strVal val="visible"/>
                                      </p:to>
                                    </p:set>
                                    <p:anim calcmode="lin" valueType="num">
                                      <p:cBhvr additive="base">
                                        <p:cTn id="105" dur="500" fill="hold"/>
                                        <p:tgtEl>
                                          <p:spTgt spid="47"/>
                                        </p:tgtEl>
                                        <p:attrNameLst>
                                          <p:attrName>ppt_x</p:attrName>
                                        </p:attrNameLst>
                                      </p:cBhvr>
                                      <p:tavLst>
                                        <p:tav tm="0">
                                          <p:val>
                                            <p:strVal val="#ppt_x"/>
                                          </p:val>
                                        </p:tav>
                                        <p:tav tm="100000">
                                          <p:val>
                                            <p:strVal val="#ppt_x"/>
                                          </p:val>
                                        </p:tav>
                                      </p:tavLst>
                                    </p:anim>
                                    <p:anim calcmode="lin" valueType="num">
                                      <p:cBhvr additive="base">
                                        <p:cTn id="106" dur="500" fill="hold"/>
                                        <p:tgtEl>
                                          <p:spTgt spid="47"/>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45"/>
                                        </p:tgtEl>
                                        <p:attrNameLst>
                                          <p:attrName>style.visibility</p:attrName>
                                        </p:attrNameLst>
                                      </p:cBhvr>
                                      <p:to>
                                        <p:strVal val="visible"/>
                                      </p:to>
                                    </p:set>
                                    <p:anim calcmode="lin" valueType="num">
                                      <p:cBhvr additive="base">
                                        <p:cTn id="109" dur="500" fill="hold"/>
                                        <p:tgtEl>
                                          <p:spTgt spid="45"/>
                                        </p:tgtEl>
                                        <p:attrNameLst>
                                          <p:attrName>ppt_x</p:attrName>
                                        </p:attrNameLst>
                                      </p:cBhvr>
                                      <p:tavLst>
                                        <p:tav tm="0">
                                          <p:val>
                                            <p:strVal val="#ppt_x"/>
                                          </p:val>
                                        </p:tav>
                                        <p:tav tm="100000">
                                          <p:val>
                                            <p:strVal val="#ppt_x"/>
                                          </p:val>
                                        </p:tav>
                                      </p:tavLst>
                                    </p:anim>
                                    <p:anim calcmode="lin" valueType="num">
                                      <p:cBhvr additive="base">
                                        <p:cTn id="110" dur="500" fill="hold"/>
                                        <p:tgtEl>
                                          <p:spTgt spid="45"/>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additive="base">
                                        <p:cTn id="113" dur="500" fill="hold"/>
                                        <p:tgtEl>
                                          <p:spTgt spid="46"/>
                                        </p:tgtEl>
                                        <p:attrNameLst>
                                          <p:attrName>ppt_x</p:attrName>
                                        </p:attrNameLst>
                                      </p:cBhvr>
                                      <p:tavLst>
                                        <p:tav tm="0">
                                          <p:val>
                                            <p:strVal val="#ppt_x"/>
                                          </p:val>
                                        </p:tav>
                                        <p:tav tm="100000">
                                          <p:val>
                                            <p:strVal val="#ppt_x"/>
                                          </p:val>
                                        </p:tav>
                                      </p:tavLst>
                                    </p:anim>
                                    <p:anim calcmode="lin" valueType="num">
                                      <p:cBhvr additive="base">
                                        <p:cTn id="114"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50"/>
                                        </p:tgtEl>
                                        <p:attrNameLst>
                                          <p:attrName>style.visibility</p:attrName>
                                        </p:attrNameLst>
                                      </p:cBhvr>
                                      <p:to>
                                        <p:strVal val="visible"/>
                                      </p:to>
                                    </p:set>
                                    <p:anim calcmode="lin" valueType="num">
                                      <p:cBhvr additive="base">
                                        <p:cTn id="119" dur="500" fill="hold"/>
                                        <p:tgtEl>
                                          <p:spTgt spid="50"/>
                                        </p:tgtEl>
                                        <p:attrNameLst>
                                          <p:attrName>ppt_x</p:attrName>
                                        </p:attrNameLst>
                                      </p:cBhvr>
                                      <p:tavLst>
                                        <p:tav tm="0">
                                          <p:val>
                                            <p:strVal val="#ppt_x"/>
                                          </p:val>
                                        </p:tav>
                                        <p:tav tm="100000">
                                          <p:val>
                                            <p:strVal val="#ppt_x"/>
                                          </p:val>
                                        </p:tav>
                                      </p:tavLst>
                                    </p:anim>
                                    <p:anim calcmode="lin" valueType="num">
                                      <p:cBhvr additive="base">
                                        <p:cTn id="120" dur="500" fill="hold"/>
                                        <p:tgtEl>
                                          <p:spTgt spid="50"/>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additive="base">
                                        <p:cTn id="123" dur="500" fill="hold"/>
                                        <p:tgtEl>
                                          <p:spTgt spid="48"/>
                                        </p:tgtEl>
                                        <p:attrNameLst>
                                          <p:attrName>ppt_x</p:attrName>
                                        </p:attrNameLst>
                                      </p:cBhvr>
                                      <p:tavLst>
                                        <p:tav tm="0">
                                          <p:val>
                                            <p:strVal val="#ppt_x"/>
                                          </p:val>
                                        </p:tav>
                                        <p:tav tm="100000">
                                          <p:val>
                                            <p:strVal val="#ppt_x"/>
                                          </p:val>
                                        </p:tav>
                                      </p:tavLst>
                                    </p:anim>
                                    <p:anim calcmode="lin" valueType="num">
                                      <p:cBhvr additive="base">
                                        <p:cTn id="124" dur="500" fill="hold"/>
                                        <p:tgtEl>
                                          <p:spTgt spid="48"/>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9"/>
                                        </p:tgtEl>
                                        <p:attrNameLst>
                                          <p:attrName>style.visibility</p:attrName>
                                        </p:attrNameLst>
                                      </p:cBhvr>
                                      <p:to>
                                        <p:strVal val="visible"/>
                                      </p:to>
                                    </p:set>
                                    <p:anim calcmode="lin" valueType="num">
                                      <p:cBhvr additive="base">
                                        <p:cTn id="127" dur="500" fill="hold"/>
                                        <p:tgtEl>
                                          <p:spTgt spid="49"/>
                                        </p:tgtEl>
                                        <p:attrNameLst>
                                          <p:attrName>ppt_x</p:attrName>
                                        </p:attrNameLst>
                                      </p:cBhvr>
                                      <p:tavLst>
                                        <p:tav tm="0">
                                          <p:val>
                                            <p:strVal val="#ppt_x"/>
                                          </p:val>
                                        </p:tav>
                                        <p:tav tm="100000">
                                          <p:val>
                                            <p:strVal val="#ppt_x"/>
                                          </p:val>
                                        </p:tav>
                                      </p:tavLst>
                                    </p:anim>
                                    <p:anim calcmode="lin" valueType="num">
                                      <p:cBhvr additive="base">
                                        <p:cTn id="12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5611AB41-9E8C-44FE-A6D6-8ECAA5EB6885}" type="slidenum">
              <a:rPr lang="fa-IR" smtClean="0"/>
              <a:pPr>
                <a:defRPr/>
              </a:pPr>
              <a:t>47</a:t>
            </a:fld>
            <a:endParaRPr lang="fa-IR"/>
          </a:p>
        </p:txBody>
      </p:sp>
      <p:sp>
        <p:nvSpPr>
          <p:cNvPr id="2" name="TextBox 1"/>
          <p:cNvSpPr txBox="1"/>
          <p:nvPr/>
        </p:nvSpPr>
        <p:spPr>
          <a:xfrm>
            <a:off x="170329" y="680795"/>
            <a:ext cx="9506735" cy="5770811"/>
          </a:xfrm>
          <a:prstGeom prst="rect">
            <a:avLst/>
          </a:prstGeom>
          <a:pattFill prst="pct5">
            <a:fgClr>
              <a:srgbClr val="00B0F0"/>
            </a:fgClr>
            <a:bgClr>
              <a:schemeClr val="bg1"/>
            </a:bgClr>
          </a:pattFill>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rtl="1"/>
            <a:endParaRPr lang="fa-IR" sz="6600" dirty="0" smtClean="0">
              <a:solidFill>
                <a:srgbClr val="4229FB"/>
              </a:solidFill>
              <a:cs typeface="B Titr" pitchFamily="2" charset="-78"/>
            </a:endParaRPr>
          </a:p>
          <a:p>
            <a:pPr algn="ctr" rtl="1">
              <a:lnSpc>
                <a:spcPct val="150000"/>
              </a:lnSpc>
            </a:pPr>
            <a:r>
              <a:rPr lang="fa-IR" sz="8000" dirty="0" smtClean="0">
                <a:solidFill>
                  <a:srgbClr val="4229FB"/>
                </a:solidFill>
                <a:cs typeface="B Titr" pitchFamily="2" charset="-78"/>
              </a:rPr>
              <a:t>اولویت بندی نهایی</a:t>
            </a:r>
          </a:p>
          <a:p>
            <a:pPr algn="ctr" rtl="1">
              <a:lnSpc>
                <a:spcPct val="150000"/>
              </a:lnSpc>
            </a:pPr>
            <a:r>
              <a:rPr lang="fa-IR" sz="8000" dirty="0" smtClean="0">
                <a:solidFill>
                  <a:srgbClr val="FF0000"/>
                </a:solidFill>
                <a:cs typeface="B Titr" pitchFamily="2" charset="-78"/>
              </a:rPr>
              <a:t>(همه دوره ها)</a:t>
            </a:r>
          </a:p>
          <a:p>
            <a:pPr algn="ctr" rtl="1">
              <a:lnSpc>
                <a:spcPct val="150000"/>
              </a:lnSpc>
            </a:pPr>
            <a:r>
              <a:rPr lang="fa-IR" dirty="0" smtClean="0">
                <a:solidFill>
                  <a:srgbClr val="FF0000"/>
                </a:solidFill>
                <a:cs typeface="B Titr" pitchFamily="2" charset="-78"/>
              </a:rPr>
              <a:t>یادآوری : </a:t>
            </a:r>
            <a:r>
              <a:rPr lang="fa-IR" dirty="0" smtClean="0">
                <a:solidFill>
                  <a:schemeClr val="tx1"/>
                </a:solidFill>
                <a:cs typeface="B Titr" pitchFamily="2" charset="-78"/>
              </a:rPr>
              <a:t>اگر شما فقط یک دوره را انتخاب و اولویت بندی کرده اید در واقع اولویت بندی نهایی را انجام داده اید</a:t>
            </a:r>
            <a:endParaRPr lang="fa-IR" sz="1200" dirty="0" smtClean="0">
              <a:solidFill>
                <a:schemeClr val="tx1"/>
              </a:solidFill>
              <a:cs typeface="B Titr" pitchFamily="2" charset="-78"/>
            </a:endParaRPr>
          </a:p>
          <a:p>
            <a:pPr algn="ctr" rtl="1"/>
            <a:endParaRPr lang="en-US" sz="3600" dirty="0">
              <a:solidFill>
                <a:schemeClr val="bg1"/>
              </a:solidFill>
              <a:cs typeface="B Titr" pitchFamily="2" charset="-78"/>
            </a:endParaRPr>
          </a:p>
        </p:txBody>
      </p:sp>
      <p:sp>
        <p:nvSpPr>
          <p:cNvPr id="3" name="Oval 2"/>
          <p:cNvSpPr/>
          <p:nvPr/>
        </p:nvSpPr>
        <p:spPr>
          <a:xfrm>
            <a:off x="8121352" y="802745"/>
            <a:ext cx="1440160" cy="144016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6600" dirty="0" smtClean="0">
                <a:cs typeface="B Titr" panose="00000700000000000000" pitchFamily="2" charset="-78"/>
              </a:rPr>
              <a:t>4</a:t>
            </a:r>
            <a:endParaRPr lang="fa-IR" dirty="0">
              <a:cs typeface="B Titr" panose="00000700000000000000" pitchFamily="2" charset="-78"/>
            </a:endParaRPr>
          </a:p>
        </p:txBody>
      </p:sp>
    </p:spTree>
    <p:extLst>
      <p:ext uri="{BB962C8B-B14F-4D97-AF65-F5344CB8AC3E}">
        <p14:creationId xmlns:p14="http://schemas.microsoft.com/office/powerpoint/2010/main" val="1662666295"/>
      </p:ext>
    </p:extLst>
  </p:cSld>
  <p:clrMapOvr>
    <a:masterClrMapping/>
  </p:clrMapOvr>
  <p:transition spd="slow">
    <p:zoom dir="in"/>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4528" y="141071"/>
            <a:ext cx="8496944" cy="584775"/>
          </a:xfrm>
          <a:prstGeom prst="rect">
            <a:avLst/>
          </a:prstGeom>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wrap="square" rtlCol="1">
            <a:spAutoFit/>
          </a:bodyPr>
          <a:lstStyle/>
          <a:p>
            <a:pPr algn="ctr" rtl="1" fontAlgn="auto">
              <a:spcBef>
                <a:spcPts val="0"/>
              </a:spcBef>
              <a:spcAft>
                <a:spcPts val="0"/>
              </a:spcAft>
              <a:defRPr/>
            </a:pPr>
            <a:r>
              <a:rPr lang="fa-IR" sz="3200" dirty="0" smtClean="0">
                <a:solidFill>
                  <a:srgbClr val="4229FB"/>
                </a:solidFill>
                <a:cs typeface="B Titr" pitchFamily="2" charset="-78"/>
              </a:rPr>
              <a:t>اولویت بندی نهایی رشته ها- همه ی دوره ها</a:t>
            </a:r>
            <a:endParaRPr lang="fa-IR" sz="3200" dirty="0">
              <a:solidFill>
                <a:srgbClr val="4229FB"/>
              </a:solidFill>
              <a:cs typeface="B Titr" pitchFamily="2" charset="-7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472" y="1700808"/>
            <a:ext cx="3168352" cy="4213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0934" y="1710731"/>
            <a:ext cx="3038250" cy="4213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28" y="1710731"/>
            <a:ext cx="2923700" cy="4213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244588" y="2416898"/>
            <a:ext cx="1080120" cy="369332"/>
          </a:xfrm>
          <a:prstGeom prst="rect">
            <a:avLst/>
          </a:prstGeom>
          <a:solidFill>
            <a:srgbClr val="FFC000"/>
          </a:solidFill>
        </p:spPr>
        <p:txBody>
          <a:bodyPr wrap="square" rtlCol="0">
            <a:spAutoFit/>
          </a:bodyPr>
          <a:lstStyle/>
          <a:p>
            <a:pPr algn="ctr"/>
            <a:r>
              <a:rPr lang="fa-IR" dirty="0" smtClean="0">
                <a:solidFill>
                  <a:srgbClr val="002060"/>
                </a:solidFill>
                <a:cs typeface="B Titr" pitchFamily="2" charset="-78"/>
              </a:rPr>
              <a:t>روزانه</a:t>
            </a:r>
            <a:endParaRPr lang="en-US" dirty="0">
              <a:solidFill>
                <a:srgbClr val="002060"/>
              </a:solidFill>
              <a:cs typeface="B Titr" pitchFamily="2" charset="-78"/>
            </a:endParaRPr>
          </a:p>
        </p:txBody>
      </p:sp>
      <p:sp>
        <p:nvSpPr>
          <p:cNvPr id="9" name="TextBox 8"/>
          <p:cNvSpPr txBox="1"/>
          <p:nvPr/>
        </p:nvSpPr>
        <p:spPr>
          <a:xfrm>
            <a:off x="4481879" y="2416898"/>
            <a:ext cx="1216360" cy="369332"/>
          </a:xfrm>
          <a:prstGeom prst="rect">
            <a:avLst/>
          </a:prstGeom>
          <a:solidFill>
            <a:schemeClr val="bg1"/>
          </a:solidFill>
        </p:spPr>
        <p:txBody>
          <a:bodyPr wrap="square" rtlCol="0">
            <a:spAutoFit/>
          </a:bodyPr>
          <a:lstStyle/>
          <a:p>
            <a:pPr algn="ctr"/>
            <a:r>
              <a:rPr lang="fa-IR" dirty="0" smtClean="0">
                <a:cs typeface="B Titr" pitchFamily="2" charset="-78"/>
              </a:rPr>
              <a:t>شبانه</a:t>
            </a:r>
            <a:endParaRPr lang="en-US" dirty="0">
              <a:cs typeface="B Titr" pitchFamily="2" charset="-78"/>
            </a:endParaRPr>
          </a:p>
        </p:txBody>
      </p:sp>
      <p:sp>
        <p:nvSpPr>
          <p:cNvPr id="10" name="TextBox 9"/>
          <p:cNvSpPr txBox="1"/>
          <p:nvPr/>
        </p:nvSpPr>
        <p:spPr>
          <a:xfrm>
            <a:off x="7761312" y="2416898"/>
            <a:ext cx="1180356" cy="369332"/>
          </a:xfrm>
          <a:prstGeom prst="rect">
            <a:avLst/>
          </a:prstGeom>
          <a:solidFill>
            <a:srgbClr val="00B0F0"/>
          </a:solidFill>
        </p:spPr>
        <p:txBody>
          <a:bodyPr wrap="square" rtlCol="0">
            <a:spAutoFit/>
          </a:bodyPr>
          <a:lstStyle/>
          <a:p>
            <a:pPr algn="ctr"/>
            <a:r>
              <a:rPr lang="fa-IR" dirty="0" smtClean="0">
                <a:solidFill>
                  <a:srgbClr val="FF0000"/>
                </a:solidFill>
                <a:cs typeface="B Titr" pitchFamily="2" charset="-78"/>
              </a:rPr>
              <a:t>پیام نور</a:t>
            </a:r>
            <a:endParaRPr lang="en-US" dirty="0">
              <a:solidFill>
                <a:srgbClr val="FF0000"/>
              </a:solidFill>
              <a:cs typeface="B Titr" pitchFamily="2" charset="-78"/>
            </a:endParaRPr>
          </a:p>
        </p:txBody>
      </p:sp>
      <p:sp>
        <p:nvSpPr>
          <p:cNvPr id="13" name="TextBox 12"/>
          <p:cNvSpPr txBox="1"/>
          <p:nvPr/>
        </p:nvSpPr>
        <p:spPr>
          <a:xfrm>
            <a:off x="314323" y="864345"/>
            <a:ext cx="9231639" cy="707886"/>
          </a:xfrm>
          <a:prstGeom prst="rect">
            <a:avLst/>
          </a:prstGeom>
          <a:solidFill>
            <a:schemeClr val="accent3">
              <a:lumMod val="20000"/>
              <a:lumOff val="80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pPr marL="342900" indent="-342900" algn="r" rtl="1">
              <a:buFont typeface="Arial" pitchFamily="34" charset="0"/>
              <a:buChar char="•"/>
            </a:pPr>
            <a:r>
              <a:rPr lang="fa-IR" sz="2000" dirty="0" smtClean="0">
                <a:solidFill>
                  <a:srgbClr val="4229FB"/>
                </a:solidFill>
                <a:cs typeface="B Homa" pitchFamily="2" charset="-78"/>
              </a:rPr>
              <a:t>اگر انتخاب های شما بیش از تعداد مجاز شد ( 150 رشته) ابتدا تعداد آنها را به حد مجاز برسانید.</a:t>
            </a:r>
          </a:p>
          <a:p>
            <a:pPr marL="342900" indent="-342900" algn="r" rtl="1">
              <a:buFont typeface="Arial" pitchFamily="34" charset="0"/>
              <a:buChar char="•"/>
            </a:pPr>
            <a:r>
              <a:rPr lang="fa-IR" sz="2000" dirty="0" smtClean="0">
                <a:solidFill>
                  <a:srgbClr val="4229FB"/>
                </a:solidFill>
                <a:cs typeface="B Homa" pitchFamily="2" charset="-78"/>
              </a:rPr>
              <a:t>در صورتی که کمتر از حد مجاز  باشد بستگی به شرایط و اولویت  های شما دارد. </a:t>
            </a:r>
            <a:endParaRPr lang="en-US" sz="2000" dirty="0">
              <a:solidFill>
                <a:srgbClr val="4229FB"/>
              </a:solidFill>
              <a:cs typeface="B Homa" pitchFamily="2" charset="-78"/>
            </a:endParaRPr>
          </a:p>
        </p:txBody>
      </p:sp>
      <p:sp>
        <p:nvSpPr>
          <p:cNvPr id="14" name="Rectangle 13"/>
          <p:cNvSpPr/>
          <p:nvPr/>
        </p:nvSpPr>
        <p:spPr>
          <a:xfrm>
            <a:off x="357159" y="5940080"/>
            <a:ext cx="9202916" cy="615553"/>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pPr lvl="0" algn="ctr" rtl="1"/>
            <a:r>
              <a:rPr lang="fa-IR" dirty="0">
                <a:solidFill>
                  <a:srgbClr val="4229FB"/>
                </a:solidFill>
                <a:cs typeface="B Titr" pitchFamily="2" charset="-78"/>
              </a:rPr>
              <a:t>اکنون لیست اولویت بندی شده هر دوره را در مقابل خود قرار دهید و در لیست نهایی به ترتیب اولویت وارد نمایید. </a:t>
            </a:r>
            <a:r>
              <a:rPr lang="fa-IR" sz="1600" dirty="0">
                <a:solidFill>
                  <a:srgbClr val="00B050"/>
                </a:solidFill>
                <a:cs typeface="B Titr" pitchFamily="2" charset="-78"/>
              </a:rPr>
              <a:t>(ممکن است یک </a:t>
            </a:r>
            <a:r>
              <a:rPr lang="fa-IR" sz="1600" dirty="0" smtClean="0">
                <a:solidFill>
                  <a:srgbClr val="00B050"/>
                </a:solidFill>
                <a:cs typeface="B Titr" pitchFamily="2" charset="-78"/>
              </a:rPr>
              <a:t>رشته در دوره </a:t>
            </a:r>
            <a:r>
              <a:rPr lang="fa-IR" sz="1600" dirty="0">
                <a:solidFill>
                  <a:srgbClr val="00B050"/>
                </a:solidFill>
                <a:cs typeface="B Titr" pitchFamily="2" charset="-78"/>
              </a:rPr>
              <a:t>شبانه نسبت به </a:t>
            </a:r>
            <a:r>
              <a:rPr lang="fa-IR" sz="1600" dirty="0" smtClean="0">
                <a:solidFill>
                  <a:srgbClr val="00B050"/>
                </a:solidFill>
                <a:cs typeface="B Titr" pitchFamily="2" charset="-78"/>
              </a:rPr>
              <a:t> یک رشته در دوره </a:t>
            </a:r>
            <a:r>
              <a:rPr lang="fa-IR" sz="1600" dirty="0">
                <a:solidFill>
                  <a:srgbClr val="00B050"/>
                </a:solidFill>
                <a:cs typeface="B Titr" pitchFamily="2" charset="-78"/>
              </a:rPr>
              <a:t>روزانه اولویت داشته </a:t>
            </a:r>
            <a:r>
              <a:rPr lang="fa-IR" sz="1600" dirty="0" smtClean="0">
                <a:solidFill>
                  <a:srgbClr val="00B050"/>
                </a:solidFill>
                <a:cs typeface="B Titr" pitchFamily="2" charset="-78"/>
              </a:rPr>
              <a:t>باشد!!!)</a:t>
            </a:r>
            <a:endParaRPr lang="en-US" dirty="0">
              <a:solidFill>
                <a:srgbClr val="FF0000"/>
              </a:solidFill>
              <a:cs typeface="B Titr" pitchFamily="2" charset="-78"/>
            </a:endParaRPr>
          </a:p>
        </p:txBody>
      </p:sp>
    </p:spTree>
    <p:extLst>
      <p:ext uri="{BB962C8B-B14F-4D97-AF65-F5344CB8AC3E}">
        <p14:creationId xmlns:p14="http://schemas.microsoft.com/office/powerpoint/2010/main" val="2589752917"/>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2" presetClass="entr" presetSubtype="4"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2" presetClass="entr" presetSubtype="4"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par>
                          <p:cTn id="35" fill="hold">
                            <p:stCondLst>
                              <p:cond delay="2500"/>
                            </p:stCondLst>
                            <p:childTnLst>
                              <p:par>
                                <p:cTn id="36" presetID="2" presetClass="entr" presetSubtype="4"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ppt_x"/>
                                          </p:val>
                                        </p:tav>
                                        <p:tav tm="100000">
                                          <p:val>
                                            <p:strVal val="#ppt_x"/>
                                          </p:val>
                                        </p:tav>
                                      </p:tavLst>
                                    </p:anim>
                                    <p:anim calcmode="lin" valueType="num">
                                      <p:cBhvr additive="base">
                                        <p:cTn id="3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500" fill="hold"/>
                                        <p:tgtEl>
                                          <p:spTgt spid="13"/>
                                        </p:tgtEl>
                                        <p:attrNameLst>
                                          <p:attrName>ppt_x</p:attrName>
                                        </p:attrNameLst>
                                      </p:cBhvr>
                                      <p:tavLst>
                                        <p:tav tm="0">
                                          <p:val>
                                            <p:strVal val="#ppt_x"/>
                                          </p:val>
                                        </p:tav>
                                        <p:tav tm="100000">
                                          <p:val>
                                            <p:strVal val="#ppt_x"/>
                                          </p:val>
                                        </p:tav>
                                      </p:tavLst>
                                    </p:anim>
                                    <p:anim calcmode="lin" valueType="num">
                                      <p:cBhvr additive="base">
                                        <p:cTn id="4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additive="base">
                                        <p:cTn id="50" dur="500" fill="hold"/>
                                        <p:tgtEl>
                                          <p:spTgt spid="14"/>
                                        </p:tgtEl>
                                        <p:attrNameLst>
                                          <p:attrName>ppt_x</p:attrName>
                                        </p:attrNameLst>
                                      </p:cBhvr>
                                      <p:tavLst>
                                        <p:tav tm="0">
                                          <p:val>
                                            <p:strVal val="#ppt_x"/>
                                          </p:val>
                                        </p:tav>
                                        <p:tav tm="100000">
                                          <p:val>
                                            <p:strVal val="#ppt_x"/>
                                          </p:val>
                                        </p:tav>
                                      </p:tavLst>
                                    </p:anim>
                                    <p:anim calcmode="lin" valueType="num">
                                      <p:cBhvr additive="base">
                                        <p:cTn id="5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9" grpId="0" animBg="1"/>
      <p:bldP spid="10" grpId="0" animBg="1"/>
      <p:bldP spid="13" grpId="0" animBg="1"/>
      <p:bldP spid="1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4528" y="141071"/>
            <a:ext cx="8496944" cy="584775"/>
          </a:xfrm>
          <a:prstGeom prst="rect">
            <a:avLst/>
          </a:prstGeom>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wrap="square" rtlCol="1">
            <a:spAutoFit/>
          </a:bodyPr>
          <a:lstStyle/>
          <a:p>
            <a:pPr algn="ctr" rtl="1" fontAlgn="auto">
              <a:spcBef>
                <a:spcPts val="0"/>
              </a:spcBef>
              <a:spcAft>
                <a:spcPts val="0"/>
              </a:spcAft>
              <a:defRPr/>
            </a:pPr>
            <a:r>
              <a:rPr lang="fa-IR" sz="3200" dirty="0" smtClean="0">
                <a:solidFill>
                  <a:srgbClr val="4229FB"/>
                </a:solidFill>
                <a:cs typeface="B Titr" pitchFamily="2" charset="-78"/>
              </a:rPr>
              <a:t>اولویت بندی نهایی رشته ها- همه ی دوره ها</a:t>
            </a:r>
            <a:endParaRPr lang="fa-IR" sz="3200" dirty="0">
              <a:solidFill>
                <a:srgbClr val="4229FB"/>
              </a:solidFill>
              <a:cs typeface="B Titr" pitchFamily="2" charset="-78"/>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180" y="908720"/>
            <a:ext cx="9455751" cy="5616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136576" y="4215571"/>
            <a:ext cx="7632848" cy="461665"/>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pPr lvl="0" algn="r" rtl="1"/>
            <a:r>
              <a:rPr lang="fa-IR" sz="2400" dirty="0" smtClean="0">
                <a:solidFill>
                  <a:srgbClr val="FF0000"/>
                </a:solidFill>
                <a:cs typeface="B Titr" pitchFamily="2" charset="-78"/>
              </a:rPr>
              <a:t>مهم : رشته </a:t>
            </a:r>
            <a:r>
              <a:rPr lang="fa-IR" sz="2400" dirty="0">
                <a:solidFill>
                  <a:srgbClr val="FF0000"/>
                </a:solidFill>
                <a:cs typeface="B Titr" pitchFamily="2" charset="-78"/>
              </a:rPr>
              <a:t>های نیمه متمرکز </a:t>
            </a:r>
            <a:r>
              <a:rPr lang="fa-IR" sz="2400" dirty="0" smtClean="0">
                <a:solidFill>
                  <a:srgbClr val="FF0000"/>
                </a:solidFill>
                <a:cs typeface="B Titr" pitchFamily="2" charset="-78"/>
              </a:rPr>
              <a:t>را </a:t>
            </a:r>
            <a:r>
              <a:rPr lang="fa-IR" sz="2400" dirty="0">
                <a:solidFill>
                  <a:srgbClr val="FF0000"/>
                </a:solidFill>
                <a:cs typeface="B Titr" pitchFamily="2" charset="-78"/>
              </a:rPr>
              <a:t>باید در اولویت های خاصی قرار دهید. </a:t>
            </a:r>
            <a:endParaRPr lang="fa-IR" sz="1600" dirty="0">
              <a:solidFill>
                <a:srgbClr val="FF0000"/>
              </a:solidFill>
              <a:cs typeface="B Titr" pitchFamily="2" charset="-78"/>
            </a:endParaRPr>
          </a:p>
        </p:txBody>
      </p:sp>
      <p:sp>
        <p:nvSpPr>
          <p:cNvPr id="12" name="TextBox 11"/>
          <p:cNvSpPr txBox="1"/>
          <p:nvPr/>
        </p:nvSpPr>
        <p:spPr>
          <a:xfrm>
            <a:off x="2667031" y="2852936"/>
            <a:ext cx="4480048" cy="369332"/>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fa-IR" dirty="0" smtClean="0">
                <a:solidFill>
                  <a:schemeClr val="tx1"/>
                </a:solidFill>
                <a:cs typeface="B Titr" pitchFamily="2" charset="-78"/>
              </a:rPr>
              <a:t>لیست نهایی (درج همه دوره ها و رشته ها)</a:t>
            </a:r>
            <a:endParaRPr lang="en-US" dirty="0">
              <a:solidFill>
                <a:schemeClr val="tx1"/>
              </a:solidFill>
              <a:cs typeface="B Titr" pitchFamily="2" charset="-78"/>
            </a:endParaRPr>
          </a:p>
        </p:txBody>
      </p:sp>
    </p:spTree>
    <p:extLst>
      <p:ext uri="{BB962C8B-B14F-4D97-AF65-F5344CB8AC3E}">
        <p14:creationId xmlns:p14="http://schemas.microsoft.com/office/powerpoint/2010/main" val="3913528447"/>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 calcmode="lin" valueType="num">
                                      <p:cBhvr additive="base">
                                        <p:cTn id="13" dur="500" fill="hold"/>
                                        <p:tgtEl>
                                          <p:spTgt spid="1027"/>
                                        </p:tgtEl>
                                        <p:attrNameLst>
                                          <p:attrName>ppt_x</p:attrName>
                                        </p:attrNameLst>
                                      </p:cBhvr>
                                      <p:tavLst>
                                        <p:tav tm="0">
                                          <p:val>
                                            <p:strVal val="#ppt_x"/>
                                          </p:val>
                                        </p:tav>
                                        <p:tav tm="100000">
                                          <p:val>
                                            <p:strVal val="#ppt_x"/>
                                          </p:val>
                                        </p:tav>
                                      </p:tavLst>
                                    </p:anim>
                                    <p:anim calcmode="lin" valueType="num">
                                      <p:cBhvr additive="base">
                                        <p:cTn id="14"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Rectangle 4"/>
          <p:cNvSpPr/>
          <p:nvPr/>
        </p:nvSpPr>
        <p:spPr>
          <a:xfrm>
            <a:off x="200472" y="340460"/>
            <a:ext cx="9475024" cy="6063198"/>
          </a:xfrm>
          <a:prstGeom prst="rect">
            <a:avLst/>
          </a:prstGeom>
          <a:blipFill>
            <a:blip r:embed="rId3"/>
            <a:tile tx="0" ty="0" sx="100000" sy="100000" flip="none" algn="tl"/>
          </a:blipFill>
          <a:effectLst>
            <a:glow rad="101600">
              <a:schemeClr val="accent1">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a:spAutoFit/>
          </a:bodyPr>
          <a:lstStyle/>
          <a:p>
            <a:pPr algn="just" rtl="1">
              <a:defRPr/>
            </a:pPr>
            <a:endParaRPr lang="en-US" sz="2400" b="1" dirty="0" smtClean="0">
              <a:solidFill>
                <a:srgbClr val="4229FB"/>
              </a:solidFill>
              <a:latin typeface="Arial"/>
              <a:cs typeface="B Titr" pitchFamily="2" charset="-78"/>
            </a:endParaRPr>
          </a:p>
          <a:p>
            <a:pPr algn="just" rtl="1">
              <a:defRPr/>
            </a:pPr>
            <a:r>
              <a:rPr lang="fa-IR" sz="4400" b="1" dirty="0" smtClean="0">
                <a:solidFill>
                  <a:srgbClr val="FF0000"/>
                </a:solidFill>
                <a:latin typeface="Arial"/>
                <a:cs typeface="B Titr" pitchFamily="2" charset="-78"/>
              </a:rPr>
              <a:t>- اصل اول :</a:t>
            </a:r>
          </a:p>
          <a:p>
            <a:pPr algn="ctr" rtl="1">
              <a:defRPr/>
            </a:pPr>
            <a:r>
              <a:rPr lang="fa-IR" sz="7200" b="1" dirty="0" smtClean="0">
                <a:solidFill>
                  <a:srgbClr val="4229FB"/>
                </a:solidFill>
                <a:latin typeface="Arial"/>
                <a:cs typeface="B Titr" pitchFamily="2" charset="-78"/>
              </a:rPr>
              <a:t>مسولیت انتخاب رشته بر عهده شخص شماست!</a:t>
            </a:r>
          </a:p>
          <a:p>
            <a:pPr algn="just" rtl="1">
              <a:defRPr/>
            </a:pPr>
            <a:endParaRPr lang="fa-IR" sz="3200" b="1" dirty="0" smtClean="0">
              <a:solidFill>
                <a:srgbClr val="4229FB"/>
              </a:solidFill>
              <a:latin typeface="Arial"/>
              <a:cs typeface="B Titr" pitchFamily="2" charset="-78"/>
            </a:endParaRPr>
          </a:p>
          <a:p>
            <a:pPr algn="justLow" rtl="1">
              <a:defRPr/>
            </a:pPr>
            <a:r>
              <a:rPr lang="fa-IR" sz="4400" b="1" dirty="0" smtClean="0">
                <a:solidFill>
                  <a:srgbClr val="FF0000"/>
                </a:solidFill>
                <a:latin typeface="Arial"/>
                <a:cs typeface="B Homa" panose="00000400000000000000" pitchFamily="2" charset="-78"/>
              </a:rPr>
              <a:t>انتخاب خود را به هیچ کس مسپارید؛ اما مشورت کنید!</a:t>
            </a:r>
            <a:endParaRPr lang="en-US" sz="4400" b="1" dirty="0" smtClean="0">
              <a:solidFill>
                <a:srgbClr val="FF0000"/>
              </a:solidFill>
              <a:latin typeface="Arial"/>
              <a:cs typeface="B Homa" panose="00000400000000000000" pitchFamily="2" charset="-78"/>
            </a:endParaRPr>
          </a:p>
          <a:p>
            <a:pPr algn="just" rtl="1">
              <a:defRPr/>
            </a:pPr>
            <a:r>
              <a:rPr lang="fa-IR" sz="2800" b="1" cap="all" dirty="0" smtClean="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Arial"/>
                <a:cs typeface="B Mehr" pitchFamily="2" charset="-78"/>
              </a:rPr>
              <a:t> </a:t>
            </a:r>
            <a:r>
              <a:rPr lang="fa-IR" sz="3600" b="1" dirty="0">
                <a:solidFill>
                  <a:srgbClr val="00B050"/>
                </a:solidFill>
                <a:latin typeface="Arial"/>
                <a:cs typeface="B Homa" panose="00000400000000000000" pitchFamily="2" charset="-78"/>
              </a:rPr>
              <a:t>زیراهیچ کس غیر از خود شما نباید آینده شما را رقم بزند.</a:t>
            </a:r>
            <a:endParaRPr lang="en-US" sz="3600" b="1" dirty="0">
              <a:solidFill>
                <a:srgbClr val="00B050"/>
              </a:solidFill>
              <a:latin typeface="Arial"/>
              <a:cs typeface="B Homa" panose="00000400000000000000" pitchFamily="2" charset="-78"/>
            </a:endParaRPr>
          </a:p>
          <a:p>
            <a:pPr algn="just" rtl="1">
              <a:defRPr/>
            </a:pPr>
            <a:endParaRPr lang="fa-IR" sz="2000" b="1" dirty="0" smtClean="0">
              <a:latin typeface="Arial"/>
              <a:cs typeface="B Nazanin" pitchFamily="2" charset="-78"/>
            </a:endParaRPr>
          </a:p>
        </p:txBody>
      </p:sp>
      <p:sp>
        <p:nvSpPr>
          <p:cNvPr id="8" name="Slide Number Placeholder 7"/>
          <p:cNvSpPr>
            <a:spLocks noGrp="1"/>
          </p:cNvSpPr>
          <p:nvPr>
            <p:ph type="sldNum" sz="quarter" idx="12"/>
          </p:nvPr>
        </p:nvSpPr>
        <p:spPr/>
        <p:txBody>
          <a:bodyPr/>
          <a:lstStyle/>
          <a:p>
            <a:pPr>
              <a:defRPr/>
            </a:pPr>
            <a:fld id="{0DCC9F71-615D-40DD-B4A7-2CBB4BF00598}" type="slidenum">
              <a:rPr lang="fa-IR" smtClean="0"/>
              <a:pPr>
                <a:defRPr/>
              </a:pPr>
              <a:t>5</a:t>
            </a:fld>
            <a:endParaRPr lang="fa-IR"/>
          </a:p>
        </p:txBody>
      </p:sp>
    </p:spTree>
    <p:extLst>
      <p:ext uri="{BB962C8B-B14F-4D97-AF65-F5344CB8AC3E}">
        <p14:creationId xmlns:p14="http://schemas.microsoft.com/office/powerpoint/2010/main" val="3198512072"/>
      </p:ext>
    </p:extLst>
  </p:cSld>
  <p:clrMapOvr>
    <a:overrideClrMapping bg1="lt1" tx1="dk1" bg2="lt2" tx2="dk2" accent1="accent1" accent2="accent2" accent3="accent3" accent4="accent4" accent5="accent5" accent6="accent6" hlink="hlink" folHlink="folHlink"/>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p:cTn id="11"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3" dur="500"/>
                                        <p:tgtEl>
                                          <p:spTgt spid="5">
                                            <p:txEl>
                                              <p:pRg st="1" end="1"/>
                                            </p:txEl>
                                          </p:spTgt>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p:cTn id="1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5">
                                            <p:txEl>
                                              <p:pRg st="2" end="2"/>
                                            </p:txEl>
                                          </p:spTgt>
                                        </p:tgtEl>
                                      </p:cBhvr>
                                    </p:animEffect>
                                  </p:childTnLst>
                                </p:cTn>
                              </p:par>
                            </p:childTnLst>
                          </p:cTn>
                        </p:par>
                        <p:par>
                          <p:cTn id="20" fill="hold">
                            <p:stCondLst>
                              <p:cond delay="1500"/>
                            </p:stCondLst>
                            <p:childTnLst>
                              <p:par>
                                <p:cTn id="21" presetID="31" presetClass="entr" presetSubtype="0" fill="hold" nodeType="after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p:cTn id="23"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5">
                                            <p:txEl>
                                              <p:pRg st="4" end="4"/>
                                            </p:txEl>
                                          </p:spTgt>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 calcmode="lin" valueType="num">
                                      <p:cBhvr>
                                        <p:cTn id="30"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1"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8704" y="267048"/>
            <a:ext cx="5109839" cy="1200329"/>
          </a:xfrm>
          <a:prstGeom prst="rect">
            <a:avLst/>
          </a:prstGeom>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wrap="square" rtlCol="1">
            <a:spAutoFit/>
            <a:scene3d>
              <a:camera prst="isometricOffAxis1Right"/>
              <a:lightRig rig="threePt" dir="t"/>
            </a:scene3d>
            <a:sp3d extrusionH="57150">
              <a:bevelT w="38100" h="38100"/>
            </a:sp3d>
          </a:bodyPr>
          <a:lstStyle/>
          <a:p>
            <a:pPr algn="ctr" rtl="1" fontAlgn="auto">
              <a:spcBef>
                <a:spcPts val="0"/>
              </a:spcBef>
              <a:spcAft>
                <a:spcPts val="0"/>
              </a:spcAft>
              <a:defRPr/>
            </a:pPr>
            <a:r>
              <a:rPr lang="fa-IR" sz="7200" dirty="0" smtClean="0">
                <a:ln w="28575">
                  <a:solidFill>
                    <a:srgbClr val="00B0F0"/>
                  </a:solidFill>
                </a:ln>
                <a:solidFill>
                  <a:srgbClr val="FF0000"/>
                </a:solidFill>
                <a:cs typeface="B Titr" pitchFamily="2" charset="-78"/>
              </a:rPr>
              <a:t>  ویرایش نهایی</a:t>
            </a:r>
            <a:endParaRPr lang="fa-IR" sz="7200" dirty="0">
              <a:ln w="28575">
                <a:solidFill>
                  <a:srgbClr val="00B0F0"/>
                </a:solidFill>
              </a:ln>
              <a:solidFill>
                <a:srgbClr val="FF0000"/>
              </a:solidFill>
              <a:cs typeface="B Titr" pitchFamily="2" charset="-78"/>
            </a:endParaRPr>
          </a:p>
        </p:txBody>
      </p:sp>
      <p:sp>
        <p:nvSpPr>
          <p:cNvPr id="2" name="Rectangle 1"/>
          <p:cNvSpPr/>
          <p:nvPr/>
        </p:nvSpPr>
        <p:spPr>
          <a:xfrm>
            <a:off x="311213" y="3356992"/>
            <a:ext cx="9361040" cy="2985433"/>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571500" lvl="0" indent="-571500" algn="just" rtl="1">
              <a:buFont typeface="Arial" pitchFamily="34" charset="0"/>
              <a:buChar char="•"/>
            </a:pPr>
            <a:r>
              <a:rPr lang="fa-IR" sz="3200" b="1" dirty="0" smtClean="0">
                <a:solidFill>
                  <a:srgbClr val="008000"/>
                </a:solidFill>
                <a:cs typeface="B Nazanin" pitchFamily="2" charset="-78"/>
              </a:rPr>
              <a:t>انتخاب </a:t>
            </a:r>
            <a:r>
              <a:rPr lang="fa-IR" sz="3200" b="1" dirty="0">
                <a:solidFill>
                  <a:srgbClr val="008000"/>
                </a:solidFill>
                <a:cs typeface="B Nazanin" pitchFamily="2" charset="-78"/>
              </a:rPr>
              <a:t>نهایی را در چند بازه ی زمانی کنترل کنید </a:t>
            </a:r>
            <a:r>
              <a:rPr lang="fa-IR" sz="2800" b="1" dirty="0">
                <a:solidFill>
                  <a:srgbClr val="008000"/>
                </a:solidFill>
                <a:cs typeface="B Nazanin" pitchFamily="2" charset="-78"/>
              </a:rPr>
              <a:t>(تا نسبت به اولویت بندی ها اطمینان حاصل </a:t>
            </a:r>
            <a:r>
              <a:rPr lang="fa-IR" sz="2800" b="1" dirty="0" smtClean="0">
                <a:solidFill>
                  <a:srgbClr val="008000"/>
                </a:solidFill>
                <a:cs typeface="B Nazanin" pitchFamily="2" charset="-78"/>
              </a:rPr>
              <a:t>کنید</a:t>
            </a:r>
            <a:r>
              <a:rPr lang="fa-IR" sz="2800" b="1" dirty="0">
                <a:solidFill>
                  <a:srgbClr val="008000"/>
                </a:solidFill>
                <a:cs typeface="B Nazanin" pitchFamily="2" charset="-78"/>
              </a:rPr>
              <a:t> </a:t>
            </a:r>
            <a:r>
              <a:rPr lang="fa-IR" sz="2800" b="1" dirty="0" smtClean="0">
                <a:solidFill>
                  <a:srgbClr val="008000"/>
                </a:solidFill>
                <a:cs typeface="B Nazanin" pitchFamily="2" charset="-78"/>
              </a:rPr>
              <a:t>و در صورت لزوم تجدید نظر کنید)</a:t>
            </a:r>
          </a:p>
          <a:p>
            <a:pPr marL="571500" indent="-571500" algn="just" rtl="1">
              <a:buFont typeface="Arial" pitchFamily="34" charset="0"/>
              <a:buChar char="•"/>
            </a:pPr>
            <a:r>
              <a:rPr lang="fa-IR" sz="3200" b="1" dirty="0">
                <a:solidFill>
                  <a:schemeClr val="bg1"/>
                </a:solidFill>
                <a:cs typeface="B Nazanin" pitchFamily="2" charset="-78"/>
              </a:rPr>
              <a:t>کد رشته ها را با فرد مورد اعتماد کنترل کنید</a:t>
            </a:r>
            <a:r>
              <a:rPr lang="fa-IR" sz="3200" b="1" dirty="0" smtClean="0">
                <a:solidFill>
                  <a:schemeClr val="bg1"/>
                </a:solidFill>
                <a:cs typeface="B Nazanin" pitchFamily="2" charset="-78"/>
              </a:rPr>
              <a:t>.</a:t>
            </a:r>
          </a:p>
          <a:p>
            <a:pPr marL="571500" indent="-571500" algn="just" rtl="1">
              <a:buFont typeface="Arial" pitchFamily="34" charset="0"/>
              <a:buChar char="•"/>
            </a:pPr>
            <a:r>
              <a:rPr lang="fa-IR" sz="3200" b="1" dirty="0" smtClean="0">
                <a:solidFill>
                  <a:srgbClr val="FF0000"/>
                </a:solidFill>
                <a:cs typeface="B Nazanin" pitchFamily="2" charset="-78"/>
              </a:rPr>
              <a:t>در پایان با </a:t>
            </a:r>
            <a:r>
              <a:rPr lang="fa-IR" sz="3200" b="1" dirty="0" smtClean="0">
                <a:solidFill>
                  <a:srgbClr val="FF0000"/>
                </a:solidFill>
                <a:cs typeface="B Nazanin" pitchFamily="2" charset="-78"/>
              </a:rPr>
              <a:t>دقت و در کنار فرد مورد اعتماد انتخاب های خود را وارد سایت </a:t>
            </a:r>
            <a:r>
              <a:rPr lang="fa-IR" sz="3200" b="1" dirty="0" smtClean="0">
                <a:solidFill>
                  <a:srgbClr val="FF0000"/>
                </a:solidFill>
                <a:cs typeface="B Nazanin" pitchFamily="2" charset="-78"/>
              </a:rPr>
              <a:t>کنید.</a:t>
            </a:r>
            <a:r>
              <a:rPr lang="fa-IR" sz="3200" dirty="0" smtClean="0">
                <a:latin typeface="Calibri" panose="020F0502020204030204" pitchFamily="34" charset="0"/>
                <a:ea typeface="Calibri" panose="020F0502020204030204" pitchFamily="34" charset="0"/>
                <a:cs typeface="B Nazanin" panose="00000400000000000000" pitchFamily="2" charset="-78"/>
              </a:rPr>
              <a:t>باید </a:t>
            </a:r>
            <a:r>
              <a:rPr lang="fa-IR" sz="3200" dirty="0">
                <a:latin typeface="Calibri" panose="020F0502020204030204" pitchFamily="34" charset="0"/>
                <a:ea typeface="Calibri" panose="020F0502020204030204" pitchFamily="34" charset="0"/>
                <a:cs typeface="B Nazanin" panose="00000400000000000000" pitchFamily="2" charset="-78"/>
              </a:rPr>
              <a:t>فرآیند انتخاب رشته را تا دریافت </a:t>
            </a:r>
            <a:r>
              <a:rPr lang="fa-IR" sz="3200" b="1" dirty="0">
                <a:latin typeface="Calibri" panose="020F0502020204030204" pitchFamily="34" charset="0"/>
                <a:ea typeface="Calibri" panose="020F0502020204030204" pitchFamily="34" charset="0"/>
                <a:cs typeface="B Nazanin" panose="00000400000000000000" pitchFamily="2" charset="-78"/>
              </a:rPr>
              <a:t>رسید انتخاب رشته 15 رقمی</a:t>
            </a:r>
            <a:r>
              <a:rPr lang="fa-IR" sz="3200" dirty="0">
                <a:latin typeface="Calibri" panose="020F0502020204030204" pitchFamily="34" charset="0"/>
                <a:ea typeface="Calibri" panose="020F0502020204030204" pitchFamily="34" charset="0"/>
                <a:cs typeface="B Nazanin" panose="00000400000000000000" pitchFamily="2" charset="-78"/>
              </a:rPr>
              <a:t> ادامه </a:t>
            </a:r>
            <a:r>
              <a:rPr lang="fa-IR" sz="3200" dirty="0" smtClean="0">
                <a:latin typeface="Calibri" panose="020F0502020204030204" pitchFamily="34" charset="0"/>
                <a:ea typeface="Calibri" panose="020F0502020204030204" pitchFamily="34" charset="0"/>
                <a:cs typeface="B Nazanin" panose="00000400000000000000" pitchFamily="2" charset="-78"/>
              </a:rPr>
              <a:t>دهید </a:t>
            </a:r>
            <a:r>
              <a:rPr lang="fa-IR" sz="3200" b="1" dirty="0">
                <a:solidFill>
                  <a:srgbClr val="FF0000"/>
                </a:solidFill>
                <a:cs typeface="B Nazanin" pitchFamily="2" charset="-78"/>
              </a:rPr>
              <a:t>و </a:t>
            </a:r>
            <a:r>
              <a:rPr lang="fa-IR" sz="3200" b="1" dirty="0" smtClean="0">
                <a:solidFill>
                  <a:srgbClr val="FF0000"/>
                </a:solidFill>
                <a:cs typeface="B Nazanin" pitchFamily="2" charset="-78"/>
              </a:rPr>
              <a:t>آن را چاپ کنید.</a:t>
            </a:r>
            <a:endParaRPr lang="en-US" sz="3200" b="1" dirty="0">
              <a:solidFill>
                <a:srgbClr val="FF0000"/>
              </a:solidFill>
              <a:cs typeface="B Nazanin" pitchFamily="2" charset="-78"/>
            </a:endParaRPr>
          </a:p>
        </p:txBody>
      </p:sp>
      <p:sp>
        <p:nvSpPr>
          <p:cNvPr id="4" name="TextBox 3"/>
          <p:cNvSpPr txBox="1"/>
          <p:nvPr/>
        </p:nvSpPr>
        <p:spPr>
          <a:xfrm>
            <a:off x="311213" y="2035628"/>
            <a:ext cx="9361039" cy="892552"/>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square" rtlCol="0">
            <a:spAutoFit/>
          </a:bodyPr>
          <a:lstStyle/>
          <a:p>
            <a:pPr algn="r" rtl="1"/>
            <a:r>
              <a:rPr lang="fa-IR" sz="2800" dirty="0" smtClean="0">
                <a:cs typeface="B Homa" pitchFamily="2" charset="-78"/>
              </a:rPr>
              <a:t>تذکر مهم : اولویت اول یا آخر تاثیری در قبولی شما ندارد.       </a:t>
            </a:r>
          </a:p>
          <a:p>
            <a:pPr algn="r" rtl="1"/>
            <a:r>
              <a:rPr lang="fa-IR" sz="2400" dirty="0" smtClean="0">
                <a:cs typeface="B Homa" pitchFamily="2" charset="-78"/>
              </a:rPr>
              <a:t>نیمه متمرکز ها و رشته های خاصی که در دفترچه توضیح داده شده استثناست!</a:t>
            </a:r>
            <a:endParaRPr lang="en-US" sz="2400" dirty="0">
              <a:cs typeface="B Homa" pitchFamily="2" charset="-78"/>
            </a:endParaRPr>
          </a:p>
        </p:txBody>
      </p:sp>
    </p:spTree>
    <p:extLst>
      <p:ext uri="{BB962C8B-B14F-4D97-AF65-F5344CB8AC3E}">
        <p14:creationId xmlns:p14="http://schemas.microsoft.com/office/powerpoint/2010/main" val="3371657582"/>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animEffect transition="in" filter="barn(inVertical)">
                                      <p:cBhvr>
                                        <p:cTn id="23" dur="500"/>
                                        <p:tgtEl>
                                          <p:spTgt spid="2">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Effect transition="in" filter="barn(inVertical)">
                                      <p:cBhvr>
                                        <p:cTn id="28" dur="500"/>
                                        <p:tgtEl>
                                          <p:spTgt spid="2">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
                                            <p:txEl>
                                              <p:pRg st="2" end="2"/>
                                            </p:txEl>
                                          </p:spTgt>
                                        </p:tgtEl>
                                        <p:attrNameLst>
                                          <p:attrName>style.visibility</p:attrName>
                                        </p:attrNameLst>
                                      </p:cBhvr>
                                      <p:to>
                                        <p:strVal val="visible"/>
                                      </p:to>
                                    </p:set>
                                    <p:animEffect transition="in" filter="barn(inVertical)">
                                      <p:cBhvr>
                                        <p:cTn id="3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AB62412-A5EB-4B92-A1C1-00EDDA8F09FB}" type="slidenum">
              <a:rPr lang="fa-IR" smtClean="0"/>
              <a:pPr>
                <a:defRPr/>
              </a:pPr>
              <a:t>51</a:t>
            </a:fld>
            <a:endParaRPr lang="fa-IR"/>
          </a:p>
        </p:txBody>
      </p:sp>
      <p:graphicFrame>
        <p:nvGraphicFramePr>
          <p:cNvPr id="4" name="Diagram 3"/>
          <p:cNvGraphicFramePr/>
          <p:nvPr>
            <p:extLst>
              <p:ext uri="{D42A27DB-BD31-4B8C-83A1-F6EECF244321}">
                <p14:modId xmlns:p14="http://schemas.microsoft.com/office/powerpoint/2010/main" val="4263389733"/>
              </p:ext>
            </p:extLst>
          </p:nvPr>
        </p:nvGraphicFramePr>
        <p:xfrm>
          <a:off x="200472" y="188640"/>
          <a:ext cx="9563646" cy="62193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3005068"/>
      </p:ext>
    </p:extLst>
  </p:cSld>
  <p:clrMapOvr>
    <a:masterClrMapping/>
  </p:clrMapOvr>
  <p:transition spd="slow">
    <p:push dir="u"/>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AB62412-A5EB-4B92-A1C1-00EDDA8F09FB}" type="slidenum">
              <a:rPr lang="fa-IR" smtClean="0"/>
              <a:pPr>
                <a:defRPr/>
              </a:pPr>
              <a:t>52</a:t>
            </a:fld>
            <a:endParaRPr lang="fa-IR"/>
          </a:p>
        </p:txBody>
      </p:sp>
      <p:sp>
        <p:nvSpPr>
          <p:cNvPr id="8" name="Left-Right Arrow 7"/>
          <p:cNvSpPr/>
          <p:nvPr/>
        </p:nvSpPr>
        <p:spPr>
          <a:xfrm>
            <a:off x="706875" y="1362404"/>
            <a:ext cx="8338471" cy="1008112"/>
          </a:xfrm>
          <a:prstGeom prst="leftRightArrow">
            <a:avLst/>
          </a:prstGeom>
          <a:solidFill>
            <a:srgbClr val="FF0000"/>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fa-IR" sz="2400" dirty="0">
                <a:cs typeface="B Titr" pitchFamily="2" charset="-78"/>
              </a:rPr>
              <a:t>ماندن در پشت کنکور یا رفتن به دانشگاه در هر رشته و دانشگاهی</a:t>
            </a:r>
          </a:p>
        </p:txBody>
      </p:sp>
      <p:sp>
        <p:nvSpPr>
          <p:cNvPr id="12" name="Left-Right Arrow 11"/>
          <p:cNvSpPr/>
          <p:nvPr/>
        </p:nvSpPr>
        <p:spPr>
          <a:xfrm>
            <a:off x="706875" y="2229075"/>
            <a:ext cx="8338471" cy="1008112"/>
          </a:xfrm>
          <a:prstGeom prst="leftRightArrow">
            <a:avLst/>
          </a:prstGeom>
          <a:solidFill>
            <a:srgbClr val="4229FB"/>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fa-IR" dirty="0">
                <a:cs typeface="B Titr" pitchFamily="2" charset="-78"/>
              </a:rPr>
              <a:t>رشته ی خوب در شهر ی که دوست ندارید یا رشته ای که دوست ندارید در شهر خوب</a:t>
            </a:r>
          </a:p>
        </p:txBody>
      </p:sp>
      <p:sp>
        <p:nvSpPr>
          <p:cNvPr id="13" name="Left-Right Arrow 12"/>
          <p:cNvSpPr/>
          <p:nvPr/>
        </p:nvSpPr>
        <p:spPr>
          <a:xfrm>
            <a:off x="727649" y="4103630"/>
            <a:ext cx="8338471" cy="1008112"/>
          </a:xfrm>
          <a:prstGeom prst="leftRightArrow">
            <a:avLst/>
          </a:prstGeom>
          <a:solidFill>
            <a:srgbClr val="4229FB"/>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fa-IR" dirty="0">
                <a:cs typeface="B Titr" pitchFamily="2" charset="-78"/>
              </a:rPr>
              <a:t>دانشگاه آزاد در جای خوب و رشته خوب یا دانشگاه دولتی در رشته و شهری که دوست  ندارید.</a:t>
            </a:r>
          </a:p>
        </p:txBody>
      </p:sp>
      <p:sp>
        <p:nvSpPr>
          <p:cNvPr id="14" name="Left-Right Arrow 13"/>
          <p:cNvSpPr/>
          <p:nvPr/>
        </p:nvSpPr>
        <p:spPr>
          <a:xfrm>
            <a:off x="706874" y="3134155"/>
            <a:ext cx="8338471" cy="1008112"/>
          </a:xfrm>
          <a:prstGeom prst="leftRightArrow">
            <a:avLst/>
          </a:prstGeom>
          <a:solidFill>
            <a:srgbClr val="FF0000"/>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fa-IR" sz="2400" dirty="0">
                <a:cs typeface="B Titr" pitchFamily="2" charset="-78"/>
              </a:rPr>
              <a:t>روزانه </a:t>
            </a:r>
            <a:r>
              <a:rPr lang="fa-IR" sz="2400" dirty="0" smtClean="0">
                <a:cs typeface="B Titr" pitchFamily="2" charset="-78"/>
              </a:rPr>
              <a:t> یا شبانه  </a:t>
            </a:r>
            <a:r>
              <a:rPr lang="fa-IR" sz="2400" dirty="0">
                <a:cs typeface="B Titr" pitchFamily="2" charset="-78"/>
              </a:rPr>
              <a:t>یا پیام </a:t>
            </a:r>
            <a:r>
              <a:rPr lang="fa-IR" sz="2400" dirty="0" smtClean="0">
                <a:cs typeface="B Titr" pitchFamily="2" charset="-78"/>
              </a:rPr>
              <a:t>نور  </a:t>
            </a:r>
            <a:r>
              <a:rPr lang="fa-IR" sz="2400" dirty="0">
                <a:cs typeface="B Titr" pitchFamily="2" charset="-78"/>
              </a:rPr>
              <a:t>یا ... (هزینه </a:t>
            </a:r>
            <a:r>
              <a:rPr lang="fa-IR" sz="2400" dirty="0" smtClean="0">
                <a:cs typeface="B Titr" pitchFamily="2" charset="-78"/>
              </a:rPr>
              <a:t>ها را در نظر می گیرد)</a:t>
            </a:r>
            <a:endParaRPr lang="fa-IR" sz="2400" dirty="0">
              <a:cs typeface="B Titr" pitchFamily="2" charset="-78"/>
            </a:endParaRPr>
          </a:p>
        </p:txBody>
      </p:sp>
      <p:sp>
        <p:nvSpPr>
          <p:cNvPr id="15" name="Left-Right Arrow 14"/>
          <p:cNvSpPr/>
          <p:nvPr/>
        </p:nvSpPr>
        <p:spPr>
          <a:xfrm>
            <a:off x="727649" y="5060226"/>
            <a:ext cx="8338471" cy="1008112"/>
          </a:xfrm>
          <a:prstGeom prst="leftRightArrow">
            <a:avLst/>
          </a:prstGeom>
          <a:solidFill>
            <a:srgbClr val="FF0000"/>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fa-IR" sz="2000" dirty="0">
                <a:cs typeface="B Titr" pitchFamily="2" charset="-78"/>
              </a:rPr>
              <a:t>رشته خوب در مقطع کاردانی یا رشته ای که دوست ندارید در مقطع کارشناسی</a:t>
            </a:r>
          </a:p>
        </p:txBody>
      </p:sp>
      <p:grpSp>
        <p:nvGrpSpPr>
          <p:cNvPr id="16" name="Group 15"/>
          <p:cNvGrpSpPr/>
          <p:nvPr/>
        </p:nvGrpSpPr>
        <p:grpSpPr>
          <a:xfrm>
            <a:off x="727650" y="13042"/>
            <a:ext cx="8317696" cy="1461796"/>
            <a:chOff x="504056" y="360037"/>
            <a:chExt cx="7632887" cy="852868"/>
          </a:xfrm>
          <a:solidFill>
            <a:srgbClr val="FFFF00"/>
          </a:solidFill>
        </p:grpSpPr>
        <p:sp>
          <p:nvSpPr>
            <p:cNvPr id="17" name="Left-Right Arrow 16"/>
            <p:cNvSpPr/>
            <p:nvPr/>
          </p:nvSpPr>
          <p:spPr>
            <a:xfrm flipH="1">
              <a:off x="504056" y="360037"/>
              <a:ext cx="7632887" cy="852868"/>
            </a:xfrm>
            <a:prstGeom prst="leftRightArrow">
              <a:avLst/>
            </a:prstGeom>
            <a:grpFill/>
          </p:spPr>
          <p:style>
            <a:lnRef idx="2">
              <a:schemeClr val="accent5">
                <a:shade val="50000"/>
              </a:schemeClr>
            </a:lnRef>
            <a:fillRef idx="1">
              <a:schemeClr val="accent5"/>
            </a:fillRef>
            <a:effectRef idx="0">
              <a:schemeClr val="accent5"/>
            </a:effectRef>
            <a:fontRef idx="minor">
              <a:schemeClr val="lt1"/>
            </a:fontRef>
          </p:style>
        </p:sp>
        <p:sp>
          <p:nvSpPr>
            <p:cNvPr id="18" name="Left-Right Arrow 4"/>
            <p:cNvSpPr/>
            <p:nvPr/>
          </p:nvSpPr>
          <p:spPr>
            <a:xfrm>
              <a:off x="717273" y="573254"/>
              <a:ext cx="7206453" cy="42643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37199" tIns="0" rIns="237199" bIns="0" numCol="1" spcCol="1270" anchor="ctr" anchorCtr="0">
              <a:noAutofit/>
            </a:bodyPr>
            <a:lstStyle/>
            <a:p>
              <a:pPr lvl="0" algn="ctr" defTabSz="1066800" rtl="1">
                <a:lnSpc>
                  <a:spcPct val="90000"/>
                </a:lnSpc>
                <a:spcBef>
                  <a:spcPct val="0"/>
                </a:spcBef>
                <a:spcAft>
                  <a:spcPct val="35000"/>
                </a:spcAft>
              </a:pPr>
              <a:r>
                <a:rPr lang="fa-IR" sz="4400" kern="1200" dirty="0" smtClean="0">
                  <a:ln w="0"/>
                  <a:solidFill>
                    <a:schemeClr val="tx1"/>
                  </a:solidFill>
                  <a:effectLst>
                    <a:outerShdw blurRad="38100" dist="19050" dir="2700000" algn="tl" rotWithShape="0">
                      <a:schemeClr val="dk1">
                        <a:alpha val="40000"/>
                      </a:schemeClr>
                    </a:outerShdw>
                  </a:effectLst>
                  <a:cs typeface="B Titr" pitchFamily="2" charset="-78"/>
                </a:rPr>
                <a:t>دو راهی های انتخاب رشته!!! </a:t>
              </a:r>
              <a:endParaRPr lang="en-US" sz="4400" kern="1200" dirty="0">
                <a:ln w="0"/>
                <a:solidFill>
                  <a:schemeClr val="tx1"/>
                </a:solidFill>
                <a:effectLst>
                  <a:outerShdw blurRad="38100" dist="19050" dir="2700000" algn="tl" rotWithShape="0">
                    <a:schemeClr val="dk1">
                      <a:alpha val="40000"/>
                    </a:schemeClr>
                  </a:outerShdw>
                </a:effectLst>
                <a:cs typeface="B Titr" pitchFamily="2" charset="-78"/>
              </a:endParaRPr>
            </a:p>
          </p:txBody>
        </p:sp>
      </p:grpSp>
      <p:sp>
        <p:nvSpPr>
          <p:cNvPr id="19" name="Left-Right Arrow 18"/>
          <p:cNvSpPr/>
          <p:nvPr/>
        </p:nvSpPr>
        <p:spPr>
          <a:xfrm>
            <a:off x="1568625" y="5869455"/>
            <a:ext cx="7016576" cy="1008112"/>
          </a:xfrm>
          <a:prstGeom prst="leftRightArrow">
            <a:avLst/>
          </a:prstGeom>
          <a:solidFill>
            <a:srgbClr val="4229FB"/>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fa-IR" dirty="0">
                <a:cs typeface="B Titr" pitchFamily="2" charset="-78"/>
              </a:rPr>
              <a:t>رشته ای که علاقه دارم یا رشته ای که بازار کار خوبی دارد</a:t>
            </a:r>
          </a:p>
        </p:txBody>
      </p:sp>
    </p:spTree>
    <p:extLst>
      <p:ext uri="{BB962C8B-B14F-4D97-AF65-F5344CB8AC3E}">
        <p14:creationId xmlns:p14="http://schemas.microsoft.com/office/powerpoint/2010/main" val="1899846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P spid="14" grpId="0" animBg="1"/>
      <p:bldP spid="15" grpId="0" animBg="1"/>
      <p:bldP spid="1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5713F18-49D1-43F6-83B8-F15667FD09EE}" type="slidenum">
              <a:rPr lang="fa-IR" smtClean="0"/>
              <a:pPr>
                <a:defRPr/>
              </a:pPr>
              <a:t>53</a:t>
            </a:fld>
            <a:endParaRPr lang="fa-IR"/>
          </a:p>
        </p:txBody>
      </p:sp>
      <p:sp>
        <p:nvSpPr>
          <p:cNvPr id="3" name="TextBox 2"/>
          <p:cNvSpPr txBox="1"/>
          <p:nvPr/>
        </p:nvSpPr>
        <p:spPr>
          <a:xfrm>
            <a:off x="200472" y="764704"/>
            <a:ext cx="9001000" cy="5355312"/>
          </a:xfrm>
          <a:prstGeom prst="rect">
            <a:avLst/>
          </a:prstGeom>
          <a:noFill/>
        </p:spPr>
        <p:txBody>
          <a:bodyPr wrap="square" rtlCol="1">
            <a:spAutoFit/>
          </a:bodyPr>
          <a:lstStyle/>
          <a:p>
            <a:pPr algn="r" rtl="1"/>
            <a:r>
              <a:rPr lang="fa-IR" sz="7200" dirty="0" smtClean="0">
                <a:latin typeface="B Tiyr"/>
                <a:cs typeface="B Titr" panose="00000700000000000000" pitchFamily="2" charset="-78"/>
              </a:rPr>
              <a:t>منابع:</a:t>
            </a:r>
          </a:p>
          <a:p>
            <a:pPr algn="r" rtl="1"/>
            <a:r>
              <a:rPr lang="fa-IR" sz="3600" dirty="0" smtClean="0">
                <a:cs typeface="B Nazanin" panose="00000400000000000000" pitchFamily="2" charset="-78"/>
              </a:rPr>
              <a:t>1- انتخاب رشته، انتخاب راه آینده. سازمان سنجش</a:t>
            </a:r>
          </a:p>
          <a:p>
            <a:pPr algn="r" rtl="1"/>
            <a:r>
              <a:rPr lang="fa-IR" sz="3600" dirty="0" smtClean="0">
                <a:cs typeface="B Nazanin" panose="00000400000000000000" pitchFamily="2" charset="-78"/>
              </a:rPr>
              <a:t>2- دفترچه شماره1 آزمون سراسری1395</a:t>
            </a:r>
          </a:p>
          <a:p>
            <a:pPr algn="r" rtl="1"/>
            <a:r>
              <a:rPr lang="fa-IR" sz="3600" dirty="0" smtClean="0">
                <a:cs typeface="B Nazanin" panose="00000400000000000000" pitchFamily="2" charset="-78"/>
              </a:rPr>
              <a:t>3-دفترچه شماره 2 ازمون سراسری1396</a:t>
            </a:r>
          </a:p>
          <a:p>
            <a:pPr algn="r" rtl="1"/>
            <a:r>
              <a:rPr lang="fa-IR" sz="3600" dirty="0" smtClean="0">
                <a:cs typeface="B Nazanin" panose="00000400000000000000" pitchFamily="2" charset="-78"/>
              </a:rPr>
              <a:t>4- نتایج کنکور سال های گذشته</a:t>
            </a:r>
          </a:p>
          <a:p>
            <a:pPr algn="r" rtl="1"/>
            <a:r>
              <a:rPr lang="fa-IR" sz="3600" dirty="0" smtClean="0">
                <a:cs typeface="B Nazanin" panose="00000400000000000000" pitchFamily="2" charset="-78"/>
              </a:rPr>
              <a:t>5- سایت های موسسه های گزینه دو و قلم چی</a:t>
            </a:r>
          </a:p>
          <a:p>
            <a:pPr algn="r" rtl="1"/>
            <a:r>
              <a:rPr lang="fa-IR" sz="3600" dirty="0" smtClean="0">
                <a:cs typeface="B Nazanin" panose="00000400000000000000" pitchFamily="2" charset="-78"/>
              </a:rPr>
              <a:t>6- تجارب شخصی در نحوه ی انتخاب رشته گام به گام</a:t>
            </a:r>
          </a:p>
          <a:p>
            <a:pPr algn="r" rtl="1"/>
            <a:r>
              <a:rPr lang="fa-IR" sz="3600" dirty="0" smtClean="0">
                <a:cs typeface="B Nazanin" panose="00000400000000000000" pitchFamily="2" charset="-78"/>
              </a:rPr>
              <a:t>7- تجارب همکاران و ...</a:t>
            </a:r>
          </a:p>
          <a:p>
            <a:pPr algn="r" rtl="1"/>
            <a:endParaRPr lang="fa-IR" dirty="0"/>
          </a:p>
        </p:txBody>
      </p:sp>
    </p:spTree>
    <p:extLst>
      <p:ext uri="{BB962C8B-B14F-4D97-AF65-F5344CB8AC3E}">
        <p14:creationId xmlns:p14="http://schemas.microsoft.com/office/powerpoint/2010/main" val="237260835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63438" y="2000240"/>
            <a:ext cx="4566079" cy="2646878"/>
          </a:xfrm>
          <a:prstGeom prst="rect">
            <a:avLst/>
          </a:prstGeom>
          <a:effectLst>
            <a:glow rad="228600">
              <a:schemeClr val="accent5">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1">
            <a:spAutoFit/>
          </a:bodyPr>
          <a:lstStyle/>
          <a:p>
            <a:pPr algn="ctr" rtl="1" fontAlgn="auto">
              <a:spcBef>
                <a:spcPts val="0"/>
              </a:spcBef>
              <a:spcAft>
                <a:spcPts val="0"/>
              </a:spcAft>
              <a:defRPr/>
            </a:pPr>
            <a:r>
              <a:rPr lang="fa-IR" sz="16600" dirty="0">
                <a:solidFill>
                  <a:srgbClr val="4229FB"/>
                </a:solidFill>
                <a:cs typeface="B Titr" pitchFamily="2" charset="-78"/>
              </a:rPr>
              <a:t>پایان</a:t>
            </a:r>
          </a:p>
        </p:txBody>
      </p:sp>
      <p:sp>
        <p:nvSpPr>
          <p:cNvPr id="5" name="Slide Number Placeholder 4"/>
          <p:cNvSpPr>
            <a:spLocks noGrp="1"/>
          </p:cNvSpPr>
          <p:nvPr>
            <p:ph type="sldNum" sz="quarter" idx="12"/>
          </p:nvPr>
        </p:nvSpPr>
        <p:spPr/>
        <p:txBody>
          <a:bodyPr/>
          <a:lstStyle/>
          <a:p>
            <a:pPr>
              <a:defRPr/>
            </a:pPr>
            <a:fld id="{A60B0411-F92A-4FF9-8210-8E2EDB24E680}" type="slidenum">
              <a:rPr lang="fa-IR" smtClean="0"/>
              <a:pPr>
                <a:defRPr/>
              </a:pPr>
              <a:t>54</a:t>
            </a:fld>
            <a:endParaRPr lang="fa-I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ntr" presetSubtype="0" fill="hold" nodeType="after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 calcmode="lin" valueType="num">
                                      <p:cBhvr>
                                        <p:cTn id="7" dur="15000" fill="hold"/>
                                        <p:tgtEl>
                                          <p:spTgt spid="2"/>
                                        </p:tgtEl>
                                        <p:attrNameLst>
                                          <p:attrName>ppt_x</p:attrName>
                                        </p:attrNameLst>
                                      </p:cBhvr>
                                      <p:tavLst>
                                        <p:tav tm="0">
                                          <p:val>
                                            <p:strVal val="#ppt_x"/>
                                          </p:val>
                                        </p:tav>
                                        <p:tav tm="100000">
                                          <p:val>
                                            <p:strVal val="#ppt_x"/>
                                          </p:val>
                                        </p:tav>
                                      </p:tavLst>
                                    </p:anim>
                                    <p:anim calcmode="lin" valueType="num">
                                      <p:cBhvr>
                                        <p:cTn id="8" dur="15000" fill="hold"/>
                                        <p:tgtEl>
                                          <p:spTgt spid="2"/>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8496" y="332656"/>
            <a:ext cx="9475024" cy="5940088"/>
          </a:xfrm>
          <a:prstGeom prst="rect">
            <a:avLst/>
          </a:prstGeom>
          <a:noFill/>
          <a:ln>
            <a:solidFill>
              <a:srgbClr val="FF6600"/>
            </a:solidFill>
          </a:ln>
          <a:effectLst>
            <a:glow rad="101600">
              <a:schemeClr val="accent1">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a:spAutoFit/>
          </a:bodyPr>
          <a:lstStyle/>
          <a:p>
            <a:pPr algn="just" rtl="1">
              <a:defRPr/>
            </a:pPr>
            <a:endParaRPr lang="en-US" sz="2400" b="1" dirty="0" smtClean="0">
              <a:solidFill>
                <a:srgbClr val="4229FB"/>
              </a:solidFill>
              <a:latin typeface="Arial"/>
              <a:cs typeface="B Titr" pitchFamily="2" charset="-78"/>
            </a:endParaRPr>
          </a:p>
          <a:p>
            <a:pPr algn="just" rtl="1">
              <a:defRPr/>
            </a:pPr>
            <a:r>
              <a:rPr lang="fa-IR" sz="4400" b="1" dirty="0" smtClean="0">
                <a:solidFill>
                  <a:srgbClr val="FF0000"/>
                </a:solidFill>
                <a:latin typeface="Arial"/>
                <a:cs typeface="B Titr" pitchFamily="2" charset="-78"/>
              </a:rPr>
              <a:t>- اصل دوم :</a:t>
            </a:r>
          </a:p>
          <a:p>
            <a:pPr algn="just" rtl="1">
              <a:defRPr/>
            </a:pPr>
            <a:r>
              <a:rPr lang="fa-IR" sz="4800" b="1" dirty="0" smtClean="0">
                <a:solidFill>
                  <a:srgbClr val="4229FB"/>
                </a:solidFill>
                <a:latin typeface="Arial"/>
                <a:cs typeface="B Titr" pitchFamily="2" charset="-78"/>
              </a:rPr>
              <a:t>انتخاب رشته باید بر اساس </a:t>
            </a:r>
            <a:r>
              <a:rPr lang="fa-IR" sz="4800" b="1" i="1" u="sng" dirty="0" smtClean="0">
                <a:solidFill>
                  <a:srgbClr val="FF0000"/>
                </a:solidFill>
                <a:latin typeface="Arial"/>
                <a:cs typeface="B Titr" pitchFamily="2" charset="-78"/>
              </a:rPr>
              <a:t>شناخت</a:t>
            </a:r>
            <a:r>
              <a:rPr lang="fa-IR" sz="4800" b="1" dirty="0" smtClean="0">
                <a:solidFill>
                  <a:srgbClr val="FF6600"/>
                </a:solidFill>
                <a:latin typeface="Arial"/>
                <a:cs typeface="B Titr" pitchFamily="2" charset="-78"/>
              </a:rPr>
              <a:t> </a:t>
            </a:r>
            <a:r>
              <a:rPr lang="fa-IR" sz="4800" b="1" dirty="0" smtClean="0">
                <a:solidFill>
                  <a:srgbClr val="4229FB"/>
                </a:solidFill>
                <a:latin typeface="Arial"/>
                <a:cs typeface="B Titr" pitchFamily="2" charset="-78"/>
              </a:rPr>
              <a:t>باشد :</a:t>
            </a:r>
          </a:p>
          <a:p>
            <a:pPr algn="just" rtl="1">
              <a:defRPr/>
            </a:pPr>
            <a:endParaRPr lang="fa-IR" sz="2400" b="1" dirty="0" smtClean="0">
              <a:solidFill>
                <a:srgbClr val="4229FB"/>
              </a:solidFill>
              <a:latin typeface="Arial"/>
              <a:cs typeface="B Titr" pitchFamily="2" charset="-78"/>
            </a:endParaRPr>
          </a:p>
          <a:p>
            <a:pPr algn="just" rtl="1">
              <a:defRPr/>
            </a:pPr>
            <a:r>
              <a:rPr lang="fa-IR" sz="6000" b="1" dirty="0">
                <a:solidFill>
                  <a:srgbClr val="00B050"/>
                </a:solidFill>
                <a:latin typeface="Arial"/>
                <a:cs typeface="B Homa" panose="00000400000000000000" pitchFamily="2" charset="-78"/>
              </a:rPr>
              <a:t>شناخت نسبت به </a:t>
            </a:r>
            <a:r>
              <a:rPr lang="fa-IR" sz="6000" b="1" dirty="0">
                <a:solidFill>
                  <a:srgbClr val="FF0000"/>
                </a:solidFill>
                <a:latin typeface="Arial"/>
                <a:cs typeface="B Homa" panose="00000400000000000000" pitchFamily="2" charset="-78"/>
              </a:rPr>
              <a:t>خود</a:t>
            </a:r>
            <a:r>
              <a:rPr lang="fa-IR" sz="4400" b="1" dirty="0" smtClean="0">
                <a:ln w="38100">
                  <a:solidFill>
                    <a:srgbClr val="FFFF00"/>
                  </a:solidFill>
                </a:ln>
                <a:solidFill>
                  <a:srgbClr val="FF0000"/>
                </a:solidFill>
                <a:latin typeface="Arial"/>
                <a:cs typeface="B Homa" panose="00000400000000000000" pitchFamily="2" charset="-78"/>
              </a:rPr>
              <a:t> </a:t>
            </a:r>
            <a:r>
              <a:rPr lang="fa-IR" sz="4400" b="1" dirty="0" smtClean="0">
                <a:solidFill>
                  <a:srgbClr val="FF0000"/>
                </a:solidFill>
                <a:latin typeface="Arial"/>
                <a:cs typeface="B Homa" panose="00000400000000000000" pitchFamily="2" charset="-78"/>
              </a:rPr>
              <a:t> </a:t>
            </a:r>
            <a:endParaRPr lang="fa-IR" sz="4400" b="1" dirty="0">
              <a:solidFill>
                <a:srgbClr val="FF0000"/>
              </a:solidFill>
              <a:latin typeface="Arial"/>
              <a:cs typeface="B Homa" panose="00000400000000000000" pitchFamily="2" charset="-78"/>
            </a:endParaRPr>
          </a:p>
          <a:p>
            <a:pPr algn="justLow" rtl="1">
              <a:defRPr/>
            </a:pPr>
            <a:r>
              <a:rPr lang="fa-IR" sz="6000" b="1" dirty="0" smtClean="0">
                <a:solidFill>
                  <a:srgbClr val="00B050"/>
                </a:solidFill>
                <a:latin typeface="Arial"/>
                <a:cs typeface="B Homa" panose="00000400000000000000" pitchFamily="2" charset="-78"/>
              </a:rPr>
              <a:t>شناخت نسبت به </a:t>
            </a:r>
            <a:r>
              <a:rPr lang="fa-IR" sz="6000" b="1" dirty="0">
                <a:solidFill>
                  <a:srgbClr val="FF0000"/>
                </a:solidFill>
                <a:latin typeface="Arial"/>
                <a:cs typeface="B Homa" panose="00000400000000000000" pitchFamily="2" charset="-78"/>
              </a:rPr>
              <a:t>رشته </a:t>
            </a:r>
            <a:r>
              <a:rPr lang="fa-IR" sz="6000" b="1" dirty="0" smtClean="0">
                <a:solidFill>
                  <a:srgbClr val="FF0000"/>
                </a:solidFill>
                <a:latin typeface="Arial"/>
                <a:cs typeface="B Homa" panose="00000400000000000000" pitchFamily="2" charset="-78"/>
              </a:rPr>
              <a:t>ها</a:t>
            </a:r>
            <a:r>
              <a:rPr lang="fa-IR" sz="6000" b="1" dirty="0" smtClean="0">
                <a:solidFill>
                  <a:srgbClr val="FF6600"/>
                </a:solidFill>
                <a:latin typeface="Arial"/>
                <a:cs typeface="B Homa" panose="00000400000000000000" pitchFamily="2" charset="-78"/>
              </a:rPr>
              <a:t> </a:t>
            </a:r>
            <a:endParaRPr lang="fa-IR" sz="6000" b="1" dirty="0">
              <a:solidFill>
                <a:srgbClr val="FF6600"/>
              </a:solidFill>
              <a:latin typeface="Arial"/>
              <a:cs typeface="B Homa" panose="00000400000000000000" pitchFamily="2" charset="-78"/>
            </a:endParaRPr>
          </a:p>
          <a:p>
            <a:pPr algn="justLow" rtl="1">
              <a:defRPr/>
            </a:pPr>
            <a:r>
              <a:rPr lang="fa-IR" sz="6000" b="1" dirty="0" smtClean="0">
                <a:solidFill>
                  <a:srgbClr val="00B050"/>
                </a:solidFill>
                <a:latin typeface="Arial"/>
                <a:cs typeface="B Homa" panose="00000400000000000000" pitchFamily="2" charset="-78"/>
              </a:rPr>
              <a:t>شناخت نسبت به </a:t>
            </a:r>
            <a:r>
              <a:rPr lang="fa-IR" sz="6000" b="1" dirty="0">
                <a:solidFill>
                  <a:srgbClr val="FF0000"/>
                </a:solidFill>
                <a:latin typeface="Arial"/>
                <a:cs typeface="B Homa" panose="00000400000000000000" pitchFamily="2" charset="-78"/>
              </a:rPr>
              <a:t>دانشگاهها</a:t>
            </a:r>
          </a:p>
          <a:p>
            <a:pPr algn="justLow" rtl="1">
              <a:defRPr/>
            </a:pPr>
            <a:r>
              <a:rPr lang="fa-IR" sz="6000" b="1" dirty="0">
                <a:solidFill>
                  <a:srgbClr val="00B050"/>
                </a:solidFill>
                <a:latin typeface="Arial"/>
                <a:cs typeface="B Homa" panose="00000400000000000000" pitchFamily="2" charset="-78"/>
              </a:rPr>
              <a:t>شناخت</a:t>
            </a:r>
            <a:r>
              <a:rPr lang="fa-IR" sz="4800" b="1" dirty="0">
                <a:solidFill>
                  <a:srgbClr val="00B050"/>
                </a:solidFill>
                <a:latin typeface="Arial"/>
                <a:cs typeface="B Homa" panose="00000400000000000000" pitchFamily="2" charset="-78"/>
              </a:rPr>
              <a:t> </a:t>
            </a:r>
            <a:r>
              <a:rPr lang="fa-IR" sz="6000" b="1" dirty="0">
                <a:solidFill>
                  <a:srgbClr val="00B050"/>
                </a:solidFill>
                <a:latin typeface="Arial"/>
                <a:cs typeface="B Homa" panose="00000400000000000000" pitchFamily="2" charset="-78"/>
              </a:rPr>
              <a:t>نسبت</a:t>
            </a:r>
            <a:r>
              <a:rPr lang="fa-IR" sz="4800" b="1" dirty="0">
                <a:solidFill>
                  <a:srgbClr val="00B050"/>
                </a:solidFill>
                <a:latin typeface="Arial"/>
                <a:cs typeface="B Homa" panose="00000400000000000000" pitchFamily="2" charset="-78"/>
              </a:rPr>
              <a:t> به </a:t>
            </a:r>
            <a:r>
              <a:rPr lang="fa-IR" sz="5400" b="1" dirty="0" smtClean="0">
                <a:solidFill>
                  <a:srgbClr val="FF0000"/>
                </a:solidFill>
                <a:latin typeface="Arial"/>
                <a:cs typeface="B Homa" panose="00000400000000000000" pitchFamily="2" charset="-78"/>
              </a:rPr>
              <a:t>دوره های دانشگاهی</a:t>
            </a:r>
          </a:p>
        </p:txBody>
      </p:sp>
      <p:sp>
        <p:nvSpPr>
          <p:cNvPr id="8" name="Slide Number Placeholder 7"/>
          <p:cNvSpPr>
            <a:spLocks noGrp="1"/>
          </p:cNvSpPr>
          <p:nvPr>
            <p:ph type="sldNum" sz="quarter" idx="12"/>
          </p:nvPr>
        </p:nvSpPr>
        <p:spPr>
          <a:xfrm>
            <a:off x="158496" y="6272744"/>
            <a:ext cx="495300" cy="457200"/>
          </a:xfrm>
        </p:spPr>
        <p:txBody>
          <a:bodyPr/>
          <a:lstStyle/>
          <a:p>
            <a:pPr>
              <a:defRPr/>
            </a:pPr>
            <a:fld id="{0DCC9F71-615D-40DD-B4A7-2CBB4BF00598}" type="slidenum">
              <a:rPr lang="fa-IR" smtClean="0"/>
              <a:pPr>
                <a:defRPr/>
              </a:pPr>
              <a:t>6</a:t>
            </a:fld>
            <a:endParaRPr lang="fa-IR"/>
          </a:p>
        </p:txBody>
      </p:sp>
    </p:spTree>
    <p:extLst>
      <p:ext uri="{BB962C8B-B14F-4D97-AF65-F5344CB8AC3E}">
        <p14:creationId xmlns:p14="http://schemas.microsoft.com/office/powerpoint/2010/main" val="3718823567"/>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p:cTn id="11"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3" dur="500"/>
                                        <p:tgtEl>
                                          <p:spTgt spid="5">
                                            <p:txEl>
                                              <p:pRg st="1" end="1"/>
                                            </p:txEl>
                                          </p:spTgt>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p:cTn id="1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5">
                                            <p:txEl>
                                              <p:pRg st="2" end="2"/>
                                            </p:txEl>
                                          </p:spTgt>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 calcmode="lin" valueType="num">
                                      <p:cBhvr additive="base">
                                        <p:cTn id="3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249144" y="836712"/>
            <a:ext cx="3312368" cy="5170646"/>
          </a:xfrm>
          <a:prstGeom prst="rect">
            <a:avLst/>
          </a:prstGeom>
          <a:noFill/>
          <a:ln w="76200">
            <a:solidFill>
              <a:srgbClr val="FF0000"/>
            </a:solidFill>
          </a:ln>
          <a:effectLst>
            <a:glow rad="101600">
              <a:schemeClr val="accent1">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a:spAutoFit/>
            <a:scene3d>
              <a:camera prst="orthographicFront"/>
              <a:lightRig rig="threePt" dir="t"/>
            </a:scene3d>
            <a:sp3d extrusionH="57150">
              <a:bevelT w="38100" h="38100" prst="angle"/>
            </a:sp3d>
          </a:bodyPr>
          <a:lstStyle/>
          <a:p>
            <a:pPr algn="ctr" rtl="1">
              <a:defRPr/>
            </a:pPr>
            <a:r>
              <a:rPr lang="fa-IR" sz="6600" b="1" dirty="0" smtClean="0">
                <a:solidFill>
                  <a:srgbClr val="FF0000"/>
                </a:solidFill>
                <a:latin typeface="Arial"/>
                <a:cs typeface="B Titr" pitchFamily="2" charset="-78"/>
              </a:rPr>
              <a:t>انتخاب رشته بدون شناخت ممنوع</a:t>
            </a:r>
          </a:p>
        </p:txBody>
      </p:sp>
      <p:sp>
        <p:nvSpPr>
          <p:cNvPr id="8" name="Slide Number Placeholder 7"/>
          <p:cNvSpPr>
            <a:spLocks noGrp="1"/>
          </p:cNvSpPr>
          <p:nvPr>
            <p:ph type="sldNum" sz="quarter" idx="12"/>
          </p:nvPr>
        </p:nvSpPr>
        <p:spPr/>
        <p:txBody>
          <a:bodyPr/>
          <a:lstStyle/>
          <a:p>
            <a:pPr>
              <a:defRPr/>
            </a:pPr>
            <a:fld id="{0DCC9F71-615D-40DD-B4A7-2CBB4BF00598}" type="slidenum">
              <a:rPr lang="fa-IR" smtClean="0"/>
              <a:pPr>
                <a:defRPr/>
              </a:pPr>
              <a:t>7</a:t>
            </a:fld>
            <a:endParaRPr lang="fa-I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496" y="332656"/>
            <a:ext cx="5984028" cy="5877644"/>
          </a:xfrm>
          <a:prstGeom prst="rect">
            <a:avLst/>
          </a:prstGeom>
        </p:spPr>
      </p:pic>
    </p:spTree>
    <p:extLst>
      <p:ext uri="{BB962C8B-B14F-4D97-AF65-F5344CB8AC3E}">
        <p14:creationId xmlns:p14="http://schemas.microsoft.com/office/powerpoint/2010/main" val="7432997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p:cTn id="11"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848544" y="260653"/>
          <a:ext cx="8352928" cy="20162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ounded Rectangle 3"/>
          <p:cNvSpPr/>
          <p:nvPr/>
        </p:nvSpPr>
        <p:spPr>
          <a:xfrm>
            <a:off x="920552" y="2492896"/>
            <a:ext cx="1584176" cy="504056"/>
          </a:xfrm>
          <a:prstGeom prst="round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a:solidFill>
                  <a:schemeClr val="accent4">
                    <a:lumMod val="75000"/>
                  </a:schemeClr>
                </a:solidFill>
                <a:cs typeface="B Titr" pitchFamily="2" charset="-78"/>
              </a:rPr>
              <a:t>ماهیت</a:t>
            </a:r>
            <a:endParaRPr lang="en-US" sz="2800" dirty="0">
              <a:solidFill>
                <a:schemeClr val="accent4">
                  <a:lumMod val="75000"/>
                </a:schemeClr>
              </a:solidFill>
              <a:cs typeface="B Titr" pitchFamily="2" charset="-78"/>
            </a:endParaRPr>
          </a:p>
        </p:txBody>
      </p:sp>
      <p:sp>
        <p:nvSpPr>
          <p:cNvPr id="8" name="Rounded Rectangle 7"/>
          <p:cNvSpPr/>
          <p:nvPr/>
        </p:nvSpPr>
        <p:spPr>
          <a:xfrm>
            <a:off x="913900" y="3284984"/>
            <a:ext cx="1584176" cy="504056"/>
          </a:xfrm>
          <a:prstGeom prst="round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a:solidFill>
                  <a:schemeClr val="accent4">
                    <a:lumMod val="75000"/>
                  </a:schemeClr>
                </a:solidFill>
                <a:cs typeface="B Titr" pitchFamily="2" charset="-78"/>
              </a:rPr>
              <a:t>توانایی لازم</a:t>
            </a:r>
            <a:endParaRPr lang="en-US" sz="2400" dirty="0">
              <a:solidFill>
                <a:schemeClr val="accent4">
                  <a:lumMod val="75000"/>
                </a:schemeClr>
              </a:solidFill>
              <a:cs typeface="B Titr" pitchFamily="2" charset="-78"/>
            </a:endParaRPr>
          </a:p>
        </p:txBody>
      </p:sp>
      <p:sp>
        <p:nvSpPr>
          <p:cNvPr id="10" name="Rounded Rectangle 9"/>
          <p:cNvSpPr/>
          <p:nvPr/>
        </p:nvSpPr>
        <p:spPr>
          <a:xfrm>
            <a:off x="913900" y="4077072"/>
            <a:ext cx="1584176" cy="504056"/>
          </a:xfrm>
          <a:prstGeom prst="round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a:solidFill>
                  <a:schemeClr val="accent4">
                    <a:lumMod val="75000"/>
                  </a:schemeClr>
                </a:solidFill>
                <a:cs typeface="B Titr" pitchFamily="2" charset="-78"/>
              </a:rPr>
              <a:t>توانایی فارع التحصیلان</a:t>
            </a:r>
            <a:endParaRPr lang="en-US" sz="1600" dirty="0">
              <a:solidFill>
                <a:schemeClr val="accent4">
                  <a:lumMod val="75000"/>
                </a:schemeClr>
              </a:solidFill>
              <a:cs typeface="B Titr" pitchFamily="2" charset="-78"/>
            </a:endParaRPr>
          </a:p>
        </p:txBody>
      </p:sp>
      <p:sp>
        <p:nvSpPr>
          <p:cNvPr id="11" name="Rounded Rectangle 10"/>
          <p:cNvSpPr/>
          <p:nvPr/>
        </p:nvSpPr>
        <p:spPr>
          <a:xfrm>
            <a:off x="912094" y="5661248"/>
            <a:ext cx="1584176" cy="504056"/>
          </a:xfrm>
          <a:prstGeom prst="round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a:solidFill>
                  <a:schemeClr val="accent4">
                    <a:lumMod val="75000"/>
                  </a:schemeClr>
                </a:solidFill>
                <a:cs typeface="B Titr" pitchFamily="2" charset="-78"/>
              </a:rPr>
              <a:t>استقلال</a:t>
            </a:r>
            <a:endParaRPr lang="en-US" sz="2800" dirty="0">
              <a:solidFill>
                <a:schemeClr val="accent4">
                  <a:lumMod val="75000"/>
                </a:schemeClr>
              </a:solidFill>
              <a:cs typeface="B Titr" pitchFamily="2" charset="-78"/>
            </a:endParaRPr>
          </a:p>
        </p:txBody>
      </p:sp>
      <p:sp>
        <p:nvSpPr>
          <p:cNvPr id="12" name="Rounded Rectangle 11"/>
          <p:cNvSpPr/>
          <p:nvPr/>
        </p:nvSpPr>
        <p:spPr>
          <a:xfrm>
            <a:off x="913900" y="4869160"/>
            <a:ext cx="1584176" cy="504056"/>
          </a:xfrm>
          <a:prstGeom prst="round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a:solidFill>
                  <a:schemeClr val="accent4">
                    <a:lumMod val="75000"/>
                  </a:schemeClr>
                </a:solidFill>
                <a:cs typeface="B Titr" pitchFamily="2" charset="-78"/>
              </a:rPr>
              <a:t>بازار کار</a:t>
            </a:r>
            <a:endParaRPr lang="en-US" sz="2800" dirty="0">
              <a:solidFill>
                <a:schemeClr val="accent4">
                  <a:lumMod val="75000"/>
                </a:schemeClr>
              </a:solidFill>
              <a:cs typeface="B Titr" pitchFamily="2" charset="-78"/>
            </a:endParaRPr>
          </a:p>
        </p:txBody>
      </p:sp>
      <p:sp>
        <p:nvSpPr>
          <p:cNvPr id="13" name="Rounded Rectangle 12"/>
          <p:cNvSpPr/>
          <p:nvPr/>
        </p:nvSpPr>
        <p:spPr>
          <a:xfrm>
            <a:off x="7625754" y="2492896"/>
            <a:ext cx="1584176" cy="504056"/>
          </a:xfrm>
          <a:prstGeom prst="round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a:solidFill>
                  <a:srgbClr val="0070C0"/>
                </a:solidFill>
                <a:cs typeface="B Titr" pitchFamily="2" charset="-78"/>
              </a:rPr>
              <a:t>علاقه</a:t>
            </a:r>
            <a:endParaRPr lang="en-US" sz="2800" dirty="0">
              <a:solidFill>
                <a:srgbClr val="0070C0"/>
              </a:solidFill>
              <a:cs typeface="B Titr" pitchFamily="2" charset="-78"/>
            </a:endParaRPr>
          </a:p>
        </p:txBody>
      </p:sp>
      <p:sp>
        <p:nvSpPr>
          <p:cNvPr id="14" name="Rounded Rectangle 13"/>
          <p:cNvSpPr/>
          <p:nvPr/>
        </p:nvSpPr>
        <p:spPr>
          <a:xfrm>
            <a:off x="7619102" y="3284984"/>
            <a:ext cx="1584176" cy="504056"/>
          </a:xfrm>
          <a:prstGeom prst="round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a:solidFill>
                  <a:srgbClr val="0070C0"/>
                </a:solidFill>
                <a:cs typeface="B Titr" pitchFamily="2" charset="-78"/>
              </a:rPr>
              <a:t>استعداد</a:t>
            </a:r>
            <a:endParaRPr lang="en-US" sz="2400" dirty="0">
              <a:solidFill>
                <a:srgbClr val="0070C0"/>
              </a:solidFill>
              <a:cs typeface="B Titr" pitchFamily="2" charset="-78"/>
            </a:endParaRPr>
          </a:p>
        </p:txBody>
      </p:sp>
      <p:sp>
        <p:nvSpPr>
          <p:cNvPr id="15" name="Rounded Rectangle 14"/>
          <p:cNvSpPr/>
          <p:nvPr/>
        </p:nvSpPr>
        <p:spPr>
          <a:xfrm>
            <a:off x="7619102" y="4077072"/>
            <a:ext cx="1584176" cy="504056"/>
          </a:xfrm>
          <a:prstGeom prst="round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a:solidFill>
                  <a:srgbClr val="0070C0"/>
                </a:solidFill>
                <a:cs typeface="B Titr" pitchFamily="2" charset="-78"/>
              </a:rPr>
              <a:t>سوابق تحصیلی</a:t>
            </a:r>
            <a:endParaRPr lang="en-US" sz="2000" dirty="0">
              <a:solidFill>
                <a:srgbClr val="0070C0"/>
              </a:solidFill>
              <a:cs typeface="B Titr" pitchFamily="2" charset="-78"/>
            </a:endParaRPr>
          </a:p>
        </p:txBody>
      </p:sp>
      <p:sp>
        <p:nvSpPr>
          <p:cNvPr id="16" name="Rounded Rectangle 15"/>
          <p:cNvSpPr/>
          <p:nvPr/>
        </p:nvSpPr>
        <p:spPr>
          <a:xfrm>
            <a:off x="7617296" y="5661248"/>
            <a:ext cx="1584176" cy="504056"/>
          </a:xfrm>
          <a:prstGeom prst="round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a:solidFill>
                  <a:srgbClr val="0070C0"/>
                </a:solidFill>
                <a:cs typeface="B Titr" pitchFamily="2" charset="-78"/>
              </a:rPr>
              <a:t>تیپ</a:t>
            </a:r>
            <a:endParaRPr lang="en-US" sz="2800" dirty="0">
              <a:solidFill>
                <a:srgbClr val="0070C0"/>
              </a:solidFill>
              <a:cs typeface="B Titr" pitchFamily="2" charset="-78"/>
            </a:endParaRPr>
          </a:p>
        </p:txBody>
      </p:sp>
      <p:sp>
        <p:nvSpPr>
          <p:cNvPr id="17" name="Rounded Rectangle 16"/>
          <p:cNvSpPr/>
          <p:nvPr/>
        </p:nvSpPr>
        <p:spPr>
          <a:xfrm>
            <a:off x="7619102" y="4869160"/>
            <a:ext cx="1584176" cy="504056"/>
          </a:xfrm>
          <a:prstGeom prst="round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a:solidFill>
                  <a:srgbClr val="0070C0"/>
                </a:solidFill>
                <a:cs typeface="B Titr" pitchFamily="2" charset="-78"/>
              </a:rPr>
              <a:t>ارزش ها</a:t>
            </a:r>
            <a:endParaRPr lang="en-US" sz="2800" dirty="0">
              <a:solidFill>
                <a:srgbClr val="0070C0"/>
              </a:solidFill>
              <a:cs typeface="B Titr" pitchFamily="2" charset="-78"/>
            </a:endParaRPr>
          </a:p>
        </p:txBody>
      </p:sp>
      <p:sp>
        <p:nvSpPr>
          <p:cNvPr id="5" name="Rounded Rectangle 4"/>
          <p:cNvSpPr/>
          <p:nvPr/>
        </p:nvSpPr>
        <p:spPr>
          <a:xfrm>
            <a:off x="4589348" y="3711304"/>
            <a:ext cx="648072" cy="1264569"/>
          </a:xfrm>
          <a:prstGeom prst="roundRect">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a-IR" sz="3200" dirty="0">
                <a:effectLst>
                  <a:outerShdw blurRad="50800" dist="38100" dir="2700000" algn="tl" rotWithShape="0">
                    <a:prstClr val="black">
                      <a:alpha val="40000"/>
                    </a:prstClr>
                  </a:outerShdw>
                </a:effectLst>
                <a:cs typeface="B Titr" pitchFamily="2" charset="-78"/>
              </a:rPr>
              <a:t>رشته</a:t>
            </a:r>
            <a:endParaRPr lang="en-US" sz="3200" dirty="0">
              <a:effectLst>
                <a:outerShdw blurRad="50800" dist="38100" dir="2700000" algn="tl" rotWithShape="0">
                  <a:prstClr val="black">
                    <a:alpha val="40000"/>
                  </a:prstClr>
                </a:outerShdw>
              </a:effectLst>
              <a:cs typeface="B Titr" pitchFamily="2" charset="-78"/>
            </a:endParaRPr>
          </a:p>
        </p:txBody>
      </p:sp>
      <p:cxnSp>
        <p:nvCxnSpPr>
          <p:cNvPr id="20" name="Straight Arrow Connector 19"/>
          <p:cNvCxnSpPr>
            <a:cxnSpLocks/>
          </p:cNvCxnSpPr>
          <p:nvPr/>
        </p:nvCxnSpPr>
        <p:spPr>
          <a:xfrm flipH="1">
            <a:off x="5313040" y="2744924"/>
            <a:ext cx="2088232" cy="947229"/>
          </a:xfrm>
          <a:prstGeom prst="straightConnector1">
            <a:avLst/>
          </a:prstGeom>
          <a:ln>
            <a:solidFill>
              <a:srgbClr val="4229FB"/>
            </a:solidFill>
            <a:tailEnd type="arrow"/>
          </a:ln>
        </p:spPr>
        <p:style>
          <a:lnRef idx="3">
            <a:schemeClr val="accent4"/>
          </a:lnRef>
          <a:fillRef idx="0">
            <a:schemeClr val="accent4"/>
          </a:fillRef>
          <a:effectRef idx="2">
            <a:schemeClr val="accent4"/>
          </a:effectRef>
          <a:fontRef idx="minor">
            <a:schemeClr val="tx1"/>
          </a:fontRef>
        </p:style>
      </p:cxnSp>
      <p:cxnSp>
        <p:nvCxnSpPr>
          <p:cNvPr id="21" name="Straight Arrow Connector 20"/>
          <p:cNvCxnSpPr>
            <a:cxnSpLocks/>
          </p:cNvCxnSpPr>
          <p:nvPr/>
        </p:nvCxnSpPr>
        <p:spPr>
          <a:xfrm flipH="1">
            <a:off x="5383242" y="3511254"/>
            <a:ext cx="2018030" cy="502996"/>
          </a:xfrm>
          <a:prstGeom prst="straightConnector1">
            <a:avLst/>
          </a:prstGeom>
          <a:ln>
            <a:solidFill>
              <a:srgbClr val="4229FB"/>
            </a:solidFill>
            <a:tailEnd type="arrow"/>
          </a:ln>
        </p:spPr>
        <p:style>
          <a:lnRef idx="3">
            <a:schemeClr val="accent4"/>
          </a:lnRef>
          <a:fillRef idx="0">
            <a:schemeClr val="accent4"/>
          </a:fillRef>
          <a:effectRef idx="2">
            <a:schemeClr val="accent4"/>
          </a:effectRef>
          <a:fontRef idx="minor">
            <a:schemeClr val="tx1"/>
          </a:fontRef>
        </p:style>
      </p:cxnSp>
      <p:cxnSp>
        <p:nvCxnSpPr>
          <p:cNvPr id="23" name="Straight Arrow Connector 22"/>
          <p:cNvCxnSpPr>
            <a:cxnSpLocks/>
          </p:cNvCxnSpPr>
          <p:nvPr/>
        </p:nvCxnSpPr>
        <p:spPr>
          <a:xfrm flipH="1">
            <a:off x="5313040" y="4329100"/>
            <a:ext cx="2088232" cy="14489"/>
          </a:xfrm>
          <a:prstGeom prst="straightConnector1">
            <a:avLst/>
          </a:prstGeom>
          <a:ln>
            <a:solidFill>
              <a:srgbClr val="4229FB"/>
            </a:solidFill>
            <a:tailEnd type="arrow"/>
          </a:ln>
        </p:spPr>
        <p:style>
          <a:lnRef idx="3">
            <a:schemeClr val="accent4"/>
          </a:lnRef>
          <a:fillRef idx="0">
            <a:schemeClr val="accent4"/>
          </a:fillRef>
          <a:effectRef idx="2">
            <a:schemeClr val="accent4"/>
          </a:effectRef>
          <a:fontRef idx="minor">
            <a:schemeClr val="tx1"/>
          </a:fontRef>
        </p:style>
      </p:cxnSp>
      <p:cxnSp>
        <p:nvCxnSpPr>
          <p:cNvPr id="25" name="Straight Arrow Connector 24"/>
          <p:cNvCxnSpPr>
            <a:cxnSpLocks/>
          </p:cNvCxnSpPr>
          <p:nvPr/>
        </p:nvCxnSpPr>
        <p:spPr>
          <a:xfrm flipH="1" flipV="1">
            <a:off x="5385048" y="4581128"/>
            <a:ext cx="2088235" cy="540060"/>
          </a:xfrm>
          <a:prstGeom prst="straightConnector1">
            <a:avLst/>
          </a:prstGeom>
          <a:ln>
            <a:solidFill>
              <a:srgbClr val="4229FB"/>
            </a:solidFill>
            <a:tailEnd type="arrow"/>
          </a:ln>
        </p:spPr>
        <p:style>
          <a:lnRef idx="3">
            <a:schemeClr val="accent4"/>
          </a:lnRef>
          <a:fillRef idx="0">
            <a:schemeClr val="accent4"/>
          </a:fillRef>
          <a:effectRef idx="2">
            <a:schemeClr val="accent4"/>
          </a:effectRef>
          <a:fontRef idx="minor">
            <a:schemeClr val="tx1"/>
          </a:fontRef>
        </p:style>
      </p:cxnSp>
      <p:cxnSp>
        <p:nvCxnSpPr>
          <p:cNvPr id="30" name="Straight Arrow Connector 29"/>
          <p:cNvCxnSpPr>
            <a:cxnSpLocks/>
          </p:cNvCxnSpPr>
          <p:nvPr/>
        </p:nvCxnSpPr>
        <p:spPr>
          <a:xfrm flipH="1" flipV="1">
            <a:off x="5383242" y="4851158"/>
            <a:ext cx="2090038" cy="1062118"/>
          </a:xfrm>
          <a:prstGeom prst="straightConnector1">
            <a:avLst/>
          </a:prstGeom>
          <a:ln>
            <a:solidFill>
              <a:srgbClr val="4229FB"/>
            </a:solidFill>
            <a:tailEnd type="arrow"/>
          </a:ln>
        </p:spPr>
        <p:style>
          <a:lnRef idx="3">
            <a:schemeClr val="accent4"/>
          </a:lnRef>
          <a:fillRef idx="0">
            <a:schemeClr val="accent4"/>
          </a:fillRef>
          <a:effectRef idx="2">
            <a:schemeClr val="accent4"/>
          </a:effectRef>
          <a:fontRef idx="minor">
            <a:schemeClr val="tx1"/>
          </a:fontRef>
        </p:style>
      </p:cxnSp>
      <p:sp>
        <p:nvSpPr>
          <p:cNvPr id="38" name="Left-Right Arrow 37"/>
          <p:cNvSpPr/>
          <p:nvPr/>
        </p:nvSpPr>
        <p:spPr>
          <a:xfrm>
            <a:off x="3224810" y="1340768"/>
            <a:ext cx="3672408" cy="936104"/>
          </a:xfrm>
          <a:prstGeom prst="leftRightArrow">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a:solidFill>
                  <a:srgbClr val="4229FB"/>
                </a:solidFill>
              </a:rPr>
              <a:t>موفقیت شغلی – رضایت شغلی</a:t>
            </a:r>
            <a:endParaRPr lang="en-US" sz="2400" dirty="0">
              <a:solidFill>
                <a:srgbClr val="4229FB"/>
              </a:solidFill>
            </a:endParaRPr>
          </a:p>
        </p:txBody>
      </p:sp>
      <p:cxnSp>
        <p:nvCxnSpPr>
          <p:cNvPr id="33" name="Straight Arrow Connector 32"/>
          <p:cNvCxnSpPr>
            <a:cxnSpLocks/>
          </p:cNvCxnSpPr>
          <p:nvPr/>
        </p:nvCxnSpPr>
        <p:spPr>
          <a:xfrm>
            <a:off x="2612123" y="2744924"/>
            <a:ext cx="1901605" cy="947229"/>
          </a:xfrm>
          <a:prstGeom prst="straightConnector1">
            <a:avLst/>
          </a:prstGeom>
          <a:ln>
            <a:solidFill>
              <a:schemeClr val="accent4">
                <a:lumMod val="75000"/>
              </a:schemeClr>
            </a:solidFill>
            <a:tailEnd type="arrow"/>
          </a:ln>
        </p:spPr>
        <p:style>
          <a:lnRef idx="3">
            <a:schemeClr val="accent4"/>
          </a:lnRef>
          <a:fillRef idx="0">
            <a:schemeClr val="accent4"/>
          </a:fillRef>
          <a:effectRef idx="2">
            <a:schemeClr val="accent4"/>
          </a:effectRef>
          <a:fontRef idx="minor">
            <a:schemeClr val="tx1"/>
          </a:fontRef>
        </p:style>
      </p:cxnSp>
      <p:cxnSp>
        <p:nvCxnSpPr>
          <p:cNvPr id="36" name="Straight Arrow Connector 35"/>
          <p:cNvCxnSpPr>
            <a:cxnSpLocks/>
          </p:cNvCxnSpPr>
          <p:nvPr/>
        </p:nvCxnSpPr>
        <p:spPr>
          <a:xfrm>
            <a:off x="2649933" y="3389115"/>
            <a:ext cx="1863795" cy="625135"/>
          </a:xfrm>
          <a:prstGeom prst="straightConnector1">
            <a:avLst/>
          </a:prstGeom>
          <a:ln>
            <a:solidFill>
              <a:schemeClr val="accent4">
                <a:lumMod val="75000"/>
              </a:schemeClr>
            </a:solidFill>
            <a:tailEnd type="arrow"/>
          </a:ln>
        </p:spPr>
        <p:style>
          <a:lnRef idx="3">
            <a:schemeClr val="accent4"/>
          </a:lnRef>
          <a:fillRef idx="0">
            <a:schemeClr val="accent4"/>
          </a:fillRef>
          <a:effectRef idx="2">
            <a:schemeClr val="accent4"/>
          </a:effectRef>
          <a:fontRef idx="minor">
            <a:schemeClr val="tx1"/>
          </a:fontRef>
        </p:style>
      </p:cxnSp>
      <p:cxnSp>
        <p:nvCxnSpPr>
          <p:cNvPr id="39" name="Straight Arrow Connector 38"/>
          <p:cNvCxnSpPr>
            <a:cxnSpLocks/>
          </p:cNvCxnSpPr>
          <p:nvPr/>
        </p:nvCxnSpPr>
        <p:spPr>
          <a:xfrm>
            <a:off x="2607699" y="4329100"/>
            <a:ext cx="1906029" cy="14488"/>
          </a:xfrm>
          <a:prstGeom prst="straightConnector1">
            <a:avLst/>
          </a:prstGeom>
          <a:ln>
            <a:solidFill>
              <a:schemeClr val="accent4">
                <a:lumMod val="75000"/>
              </a:schemeClr>
            </a:solidFill>
            <a:tailEnd type="arrow"/>
          </a:ln>
        </p:spPr>
        <p:style>
          <a:lnRef idx="3">
            <a:schemeClr val="accent4"/>
          </a:lnRef>
          <a:fillRef idx="0">
            <a:schemeClr val="accent4"/>
          </a:fillRef>
          <a:effectRef idx="2">
            <a:schemeClr val="accent4"/>
          </a:effectRef>
          <a:fontRef idx="minor">
            <a:schemeClr val="tx1"/>
          </a:fontRef>
        </p:style>
      </p:cxnSp>
      <p:cxnSp>
        <p:nvCxnSpPr>
          <p:cNvPr id="40" name="Straight Arrow Connector 39"/>
          <p:cNvCxnSpPr>
            <a:cxnSpLocks/>
          </p:cNvCxnSpPr>
          <p:nvPr/>
        </p:nvCxnSpPr>
        <p:spPr>
          <a:xfrm flipV="1">
            <a:off x="2573266" y="4577247"/>
            <a:ext cx="1940462" cy="489954"/>
          </a:xfrm>
          <a:prstGeom prst="straightConnector1">
            <a:avLst/>
          </a:prstGeom>
          <a:ln>
            <a:solidFill>
              <a:schemeClr val="accent4">
                <a:lumMod val="75000"/>
              </a:schemeClr>
            </a:solidFill>
            <a:tailEnd type="arrow"/>
          </a:ln>
        </p:spPr>
        <p:style>
          <a:lnRef idx="3">
            <a:schemeClr val="accent4"/>
          </a:lnRef>
          <a:fillRef idx="0">
            <a:schemeClr val="accent4"/>
          </a:fillRef>
          <a:effectRef idx="2">
            <a:schemeClr val="accent4"/>
          </a:effectRef>
          <a:fontRef idx="minor">
            <a:schemeClr val="tx1"/>
          </a:fontRef>
        </p:style>
      </p:cxnSp>
      <p:cxnSp>
        <p:nvCxnSpPr>
          <p:cNvPr id="42" name="Straight Arrow Connector 41"/>
          <p:cNvCxnSpPr>
            <a:cxnSpLocks/>
          </p:cNvCxnSpPr>
          <p:nvPr/>
        </p:nvCxnSpPr>
        <p:spPr>
          <a:xfrm flipV="1">
            <a:off x="2612123" y="4869160"/>
            <a:ext cx="1901605" cy="1110816"/>
          </a:xfrm>
          <a:prstGeom prst="straightConnector1">
            <a:avLst/>
          </a:prstGeom>
          <a:ln>
            <a:solidFill>
              <a:schemeClr val="accent4">
                <a:lumMod val="75000"/>
              </a:schemeClr>
            </a:solidFill>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8196613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1" presetClass="entr" presetSubtype="0" fill="hold" grpId="0" nodeType="after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1000" fill="hold"/>
                                        <p:tgtEl>
                                          <p:spTgt spid="13"/>
                                        </p:tgtEl>
                                        <p:attrNameLst>
                                          <p:attrName>ppt_y</p:attrName>
                                        </p:attrNameLst>
                                      </p:cBhvr>
                                      <p:tavLst>
                                        <p:tav tm="0">
                                          <p:val>
                                            <p:strVal val="#ppt_y+.1"/>
                                          </p:val>
                                        </p:tav>
                                        <p:tav tm="100000">
                                          <p:val>
                                            <p:strVal val="#ppt_y"/>
                                          </p:val>
                                        </p:tav>
                                      </p:tavLst>
                                    </p:anim>
                                  </p:childTnLst>
                                </p:cTn>
                              </p:par>
                            </p:childTnLst>
                          </p:cTn>
                        </p:par>
                        <p:par>
                          <p:cTn id="50" fill="hold">
                            <p:stCondLst>
                              <p:cond delay="1000"/>
                            </p:stCondLst>
                            <p:childTnLst>
                              <p:par>
                                <p:cTn id="51" presetID="42"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1000"/>
                                        <p:tgtEl>
                                          <p:spTgt spid="14"/>
                                        </p:tgtEl>
                                      </p:cBhvr>
                                    </p:animEffect>
                                    <p:anim calcmode="lin" valueType="num">
                                      <p:cBhvr>
                                        <p:cTn id="54" dur="1000" fill="hold"/>
                                        <p:tgtEl>
                                          <p:spTgt spid="14"/>
                                        </p:tgtEl>
                                        <p:attrNameLst>
                                          <p:attrName>ppt_x</p:attrName>
                                        </p:attrNameLst>
                                      </p:cBhvr>
                                      <p:tavLst>
                                        <p:tav tm="0">
                                          <p:val>
                                            <p:strVal val="#ppt_x"/>
                                          </p:val>
                                        </p:tav>
                                        <p:tav tm="100000">
                                          <p:val>
                                            <p:strVal val="#ppt_x"/>
                                          </p:val>
                                        </p:tav>
                                      </p:tavLst>
                                    </p:anim>
                                    <p:anim calcmode="lin" valueType="num">
                                      <p:cBhvr>
                                        <p:cTn id="55" dur="1000" fill="hold"/>
                                        <p:tgtEl>
                                          <p:spTgt spid="14"/>
                                        </p:tgtEl>
                                        <p:attrNameLst>
                                          <p:attrName>ppt_y</p:attrName>
                                        </p:attrNameLst>
                                      </p:cBhvr>
                                      <p:tavLst>
                                        <p:tav tm="0">
                                          <p:val>
                                            <p:strVal val="#ppt_y+.1"/>
                                          </p:val>
                                        </p:tav>
                                        <p:tav tm="100000">
                                          <p:val>
                                            <p:strVal val="#ppt_y"/>
                                          </p:val>
                                        </p:tav>
                                      </p:tavLst>
                                    </p:anim>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42" presetClass="entr" presetSubtype="0"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fade">
                                      <p:cBhvr>
                                        <p:cTn id="71" dur="1000"/>
                                        <p:tgtEl>
                                          <p:spTgt spid="16"/>
                                        </p:tgtEl>
                                      </p:cBhvr>
                                    </p:animEffect>
                                    <p:anim calcmode="lin" valueType="num">
                                      <p:cBhvr>
                                        <p:cTn id="72" dur="1000" fill="hold"/>
                                        <p:tgtEl>
                                          <p:spTgt spid="16"/>
                                        </p:tgtEl>
                                        <p:attrNameLst>
                                          <p:attrName>ppt_x</p:attrName>
                                        </p:attrNameLst>
                                      </p:cBhvr>
                                      <p:tavLst>
                                        <p:tav tm="0">
                                          <p:val>
                                            <p:strVal val="#ppt_x"/>
                                          </p:val>
                                        </p:tav>
                                        <p:tav tm="100000">
                                          <p:val>
                                            <p:strVal val="#ppt_x"/>
                                          </p:val>
                                        </p:tav>
                                      </p:tavLst>
                                    </p:anim>
                                    <p:anim calcmode="lin" valueType="num">
                                      <p:cBhvr>
                                        <p:cTn id="73" dur="1000" fill="hold"/>
                                        <p:tgtEl>
                                          <p:spTgt spid="16"/>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2" presetClass="entr" presetSubtype="4" fill="hold" nodeType="after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additive="base">
                                        <p:cTn id="77" dur="500" fill="hold"/>
                                        <p:tgtEl>
                                          <p:spTgt spid="20"/>
                                        </p:tgtEl>
                                        <p:attrNameLst>
                                          <p:attrName>ppt_x</p:attrName>
                                        </p:attrNameLst>
                                      </p:cBhvr>
                                      <p:tavLst>
                                        <p:tav tm="0">
                                          <p:val>
                                            <p:strVal val="#ppt_x"/>
                                          </p:val>
                                        </p:tav>
                                        <p:tav tm="100000">
                                          <p:val>
                                            <p:strVal val="#ppt_x"/>
                                          </p:val>
                                        </p:tav>
                                      </p:tavLst>
                                    </p:anim>
                                    <p:anim calcmode="lin" valueType="num">
                                      <p:cBhvr additive="base">
                                        <p:cTn id="78" dur="500" fill="hold"/>
                                        <p:tgtEl>
                                          <p:spTgt spid="20"/>
                                        </p:tgtEl>
                                        <p:attrNameLst>
                                          <p:attrName>ppt_y</p:attrName>
                                        </p:attrNameLst>
                                      </p:cBhvr>
                                      <p:tavLst>
                                        <p:tav tm="0">
                                          <p:val>
                                            <p:strVal val="1+#ppt_h/2"/>
                                          </p:val>
                                        </p:tav>
                                        <p:tav tm="100000">
                                          <p:val>
                                            <p:strVal val="#ppt_y"/>
                                          </p:val>
                                        </p:tav>
                                      </p:tavLst>
                                    </p:anim>
                                  </p:childTnLst>
                                </p:cTn>
                              </p:par>
                            </p:childTnLst>
                          </p:cTn>
                        </p:par>
                        <p:par>
                          <p:cTn id="79" fill="hold">
                            <p:stCondLst>
                              <p:cond delay="5500"/>
                            </p:stCondLst>
                            <p:childTnLst>
                              <p:par>
                                <p:cTn id="80" presetID="2" presetClass="entr" presetSubtype="4" fill="hold"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additive="base">
                                        <p:cTn id="82" dur="500" fill="hold"/>
                                        <p:tgtEl>
                                          <p:spTgt spid="21"/>
                                        </p:tgtEl>
                                        <p:attrNameLst>
                                          <p:attrName>ppt_x</p:attrName>
                                        </p:attrNameLst>
                                      </p:cBhvr>
                                      <p:tavLst>
                                        <p:tav tm="0">
                                          <p:val>
                                            <p:strVal val="#ppt_x"/>
                                          </p:val>
                                        </p:tav>
                                        <p:tav tm="100000">
                                          <p:val>
                                            <p:strVal val="#ppt_x"/>
                                          </p:val>
                                        </p:tav>
                                      </p:tavLst>
                                    </p:anim>
                                    <p:anim calcmode="lin" valueType="num">
                                      <p:cBhvr additive="base">
                                        <p:cTn id="83" dur="500" fill="hold"/>
                                        <p:tgtEl>
                                          <p:spTgt spid="21"/>
                                        </p:tgtEl>
                                        <p:attrNameLst>
                                          <p:attrName>ppt_y</p:attrName>
                                        </p:attrNameLst>
                                      </p:cBhvr>
                                      <p:tavLst>
                                        <p:tav tm="0">
                                          <p:val>
                                            <p:strVal val="1+#ppt_h/2"/>
                                          </p:val>
                                        </p:tav>
                                        <p:tav tm="100000">
                                          <p:val>
                                            <p:strVal val="#ppt_y"/>
                                          </p:val>
                                        </p:tav>
                                      </p:tavLst>
                                    </p:anim>
                                  </p:childTnLst>
                                </p:cTn>
                              </p:par>
                            </p:childTnLst>
                          </p:cTn>
                        </p:par>
                        <p:par>
                          <p:cTn id="84" fill="hold">
                            <p:stCondLst>
                              <p:cond delay="6000"/>
                            </p:stCondLst>
                            <p:childTnLst>
                              <p:par>
                                <p:cTn id="85" presetID="2" presetClass="entr" presetSubtype="4" fill="hold"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additive="base">
                                        <p:cTn id="87" dur="500" fill="hold"/>
                                        <p:tgtEl>
                                          <p:spTgt spid="23"/>
                                        </p:tgtEl>
                                        <p:attrNameLst>
                                          <p:attrName>ppt_x</p:attrName>
                                        </p:attrNameLst>
                                      </p:cBhvr>
                                      <p:tavLst>
                                        <p:tav tm="0">
                                          <p:val>
                                            <p:strVal val="#ppt_x"/>
                                          </p:val>
                                        </p:tav>
                                        <p:tav tm="100000">
                                          <p:val>
                                            <p:strVal val="#ppt_x"/>
                                          </p:val>
                                        </p:tav>
                                      </p:tavLst>
                                    </p:anim>
                                    <p:anim calcmode="lin" valueType="num">
                                      <p:cBhvr additive="base">
                                        <p:cTn id="88" dur="500" fill="hold"/>
                                        <p:tgtEl>
                                          <p:spTgt spid="23"/>
                                        </p:tgtEl>
                                        <p:attrNameLst>
                                          <p:attrName>ppt_y</p:attrName>
                                        </p:attrNameLst>
                                      </p:cBhvr>
                                      <p:tavLst>
                                        <p:tav tm="0">
                                          <p:val>
                                            <p:strVal val="1+#ppt_h/2"/>
                                          </p:val>
                                        </p:tav>
                                        <p:tav tm="100000">
                                          <p:val>
                                            <p:strVal val="#ppt_y"/>
                                          </p:val>
                                        </p:tav>
                                      </p:tavLst>
                                    </p:anim>
                                  </p:childTnLst>
                                </p:cTn>
                              </p:par>
                            </p:childTnLst>
                          </p:cTn>
                        </p:par>
                        <p:par>
                          <p:cTn id="89" fill="hold">
                            <p:stCondLst>
                              <p:cond delay="6500"/>
                            </p:stCondLst>
                            <p:childTnLst>
                              <p:par>
                                <p:cTn id="90" presetID="2" presetClass="entr" presetSubtype="4" fill="hold" nodeType="afterEffect">
                                  <p:stCondLst>
                                    <p:cond delay="0"/>
                                  </p:stCondLst>
                                  <p:childTnLst>
                                    <p:set>
                                      <p:cBhvr>
                                        <p:cTn id="91" dur="1" fill="hold">
                                          <p:stCondLst>
                                            <p:cond delay="0"/>
                                          </p:stCondLst>
                                        </p:cTn>
                                        <p:tgtEl>
                                          <p:spTgt spid="25"/>
                                        </p:tgtEl>
                                        <p:attrNameLst>
                                          <p:attrName>style.visibility</p:attrName>
                                        </p:attrNameLst>
                                      </p:cBhvr>
                                      <p:to>
                                        <p:strVal val="visible"/>
                                      </p:to>
                                    </p:set>
                                    <p:anim calcmode="lin" valueType="num">
                                      <p:cBhvr additive="base">
                                        <p:cTn id="92" dur="500" fill="hold"/>
                                        <p:tgtEl>
                                          <p:spTgt spid="25"/>
                                        </p:tgtEl>
                                        <p:attrNameLst>
                                          <p:attrName>ppt_x</p:attrName>
                                        </p:attrNameLst>
                                      </p:cBhvr>
                                      <p:tavLst>
                                        <p:tav tm="0">
                                          <p:val>
                                            <p:strVal val="#ppt_x"/>
                                          </p:val>
                                        </p:tav>
                                        <p:tav tm="100000">
                                          <p:val>
                                            <p:strVal val="#ppt_x"/>
                                          </p:val>
                                        </p:tav>
                                      </p:tavLst>
                                    </p:anim>
                                    <p:anim calcmode="lin" valueType="num">
                                      <p:cBhvr additive="base">
                                        <p:cTn id="93" dur="500" fill="hold"/>
                                        <p:tgtEl>
                                          <p:spTgt spid="25"/>
                                        </p:tgtEl>
                                        <p:attrNameLst>
                                          <p:attrName>ppt_y</p:attrName>
                                        </p:attrNameLst>
                                      </p:cBhvr>
                                      <p:tavLst>
                                        <p:tav tm="0">
                                          <p:val>
                                            <p:strVal val="1+#ppt_h/2"/>
                                          </p:val>
                                        </p:tav>
                                        <p:tav tm="100000">
                                          <p:val>
                                            <p:strVal val="#ppt_y"/>
                                          </p:val>
                                        </p:tav>
                                      </p:tavLst>
                                    </p:anim>
                                  </p:childTnLst>
                                </p:cTn>
                              </p:par>
                            </p:childTnLst>
                          </p:cTn>
                        </p:par>
                        <p:par>
                          <p:cTn id="94" fill="hold">
                            <p:stCondLst>
                              <p:cond delay="7000"/>
                            </p:stCondLst>
                            <p:childTnLst>
                              <p:par>
                                <p:cTn id="95" presetID="2" presetClass="entr" presetSubtype="4" fill="hold"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ppt_x"/>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2" presetClass="entr" presetSubtype="4" fill="hold" nodeType="afterEffect">
                                  <p:stCondLst>
                                    <p:cond delay="0"/>
                                  </p:stCondLst>
                                  <p:childTnLst>
                                    <p:set>
                                      <p:cBhvr>
                                        <p:cTn id="101" dur="1" fill="hold">
                                          <p:stCondLst>
                                            <p:cond delay="0"/>
                                          </p:stCondLst>
                                        </p:cTn>
                                        <p:tgtEl>
                                          <p:spTgt spid="33"/>
                                        </p:tgtEl>
                                        <p:attrNameLst>
                                          <p:attrName>style.visibility</p:attrName>
                                        </p:attrNameLst>
                                      </p:cBhvr>
                                      <p:to>
                                        <p:strVal val="visible"/>
                                      </p:to>
                                    </p:set>
                                    <p:anim calcmode="lin" valueType="num">
                                      <p:cBhvr additive="base">
                                        <p:cTn id="102" dur="500" fill="hold"/>
                                        <p:tgtEl>
                                          <p:spTgt spid="33"/>
                                        </p:tgtEl>
                                        <p:attrNameLst>
                                          <p:attrName>ppt_x</p:attrName>
                                        </p:attrNameLst>
                                      </p:cBhvr>
                                      <p:tavLst>
                                        <p:tav tm="0">
                                          <p:val>
                                            <p:strVal val="#ppt_x"/>
                                          </p:val>
                                        </p:tav>
                                        <p:tav tm="100000">
                                          <p:val>
                                            <p:strVal val="#ppt_x"/>
                                          </p:val>
                                        </p:tav>
                                      </p:tavLst>
                                    </p:anim>
                                    <p:anim calcmode="lin" valueType="num">
                                      <p:cBhvr additive="base">
                                        <p:cTn id="103" dur="500" fill="hold"/>
                                        <p:tgtEl>
                                          <p:spTgt spid="33"/>
                                        </p:tgtEl>
                                        <p:attrNameLst>
                                          <p:attrName>ppt_y</p:attrName>
                                        </p:attrNameLst>
                                      </p:cBhvr>
                                      <p:tavLst>
                                        <p:tav tm="0">
                                          <p:val>
                                            <p:strVal val="1+#ppt_h/2"/>
                                          </p:val>
                                        </p:tav>
                                        <p:tav tm="100000">
                                          <p:val>
                                            <p:strVal val="#ppt_y"/>
                                          </p:val>
                                        </p:tav>
                                      </p:tavLst>
                                    </p:anim>
                                  </p:childTnLst>
                                </p:cTn>
                              </p:par>
                            </p:childTnLst>
                          </p:cTn>
                        </p:par>
                        <p:par>
                          <p:cTn id="104" fill="hold">
                            <p:stCondLst>
                              <p:cond delay="8000"/>
                            </p:stCondLst>
                            <p:childTnLst>
                              <p:par>
                                <p:cTn id="105" presetID="2" presetClass="entr" presetSubtype="4" fill="hold" nodeType="after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500" fill="hold"/>
                                        <p:tgtEl>
                                          <p:spTgt spid="36"/>
                                        </p:tgtEl>
                                        <p:attrNameLst>
                                          <p:attrName>ppt_x</p:attrName>
                                        </p:attrNameLst>
                                      </p:cBhvr>
                                      <p:tavLst>
                                        <p:tav tm="0">
                                          <p:val>
                                            <p:strVal val="#ppt_x"/>
                                          </p:val>
                                        </p:tav>
                                        <p:tav tm="100000">
                                          <p:val>
                                            <p:strVal val="#ppt_x"/>
                                          </p:val>
                                        </p:tav>
                                      </p:tavLst>
                                    </p:anim>
                                    <p:anim calcmode="lin" valueType="num">
                                      <p:cBhvr additive="base">
                                        <p:cTn id="108" dur="500" fill="hold"/>
                                        <p:tgtEl>
                                          <p:spTgt spid="36"/>
                                        </p:tgtEl>
                                        <p:attrNameLst>
                                          <p:attrName>ppt_y</p:attrName>
                                        </p:attrNameLst>
                                      </p:cBhvr>
                                      <p:tavLst>
                                        <p:tav tm="0">
                                          <p:val>
                                            <p:strVal val="1+#ppt_h/2"/>
                                          </p:val>
                                        </p:tav>
                                        <p:tav tm="100000">
                                          <p:val>
                                            <p:strVal val="#ppt_y"/>
                                          </p:val>
                                        </p:tav>
                                      </p:tavLst>
                                    </p:anim>
                                  </p:childTnLst>
                                </p:cTn>
                              </p:par>
                            </p:childTnLst>
                          </p:cTn>
                        </p:par>
                        <p:par>
                          <p:cTn id="109" fill="hold">
                            <p:stCondLst>
                              <p:cond delay="8500"/>
                            </p:stCondLst>
                            <p:childTnLst>
                              <p:par>
                                <p:cTn id="110" presetID="2" presetClass="entr" presetSubtype="4" fill="hold"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additive="base">
                                        <p:cTn id="112" dur="500" fill="hold"/>
                                        <p:tgtEl>
                                          <p:spTgt spid="39"/>
                                        </p:tgtEl>
                                        <p:attrNameLst>
                                          <p:attrName>ppt_x</p:attrName>
                                        </p:attrNameLst>
                                      </p:cBhvr>
                                      <p:tavLst>
                                        <p:tav tm="0">
                                          <p:val>
                                            <p:strVal val="#ppt_x"/>
                                          </p:val>
                                        </p:tav>
                                        <p:tav tm="100000">
                                          <p:val>
                                            <p:strVal val="#ppt_x"/>
                                          </p:val>
                                        </p:tav>
                                      </p:tavLst>
                                    </p:anim>
                                    <p:anim calcmode="lin" valueType="num">
                                      <p:cBhvr additive="base">
                                        <p:cTn id="113" dur="500" fill="hold"/>
                                        <p:tgtEl>
                                          <p:spTgt spid="39"/>
                                        </p:tgtEl>
                                        <p:attrNameLst>
                                          <p:attrName>ppt_y</p:attrName>
                                        </p:attrNameLst>
                                      </p:cBhvr>
                                      <p:tavLst>
                                        <p:tav tm="0">
                                          <p:val>
                                            <p:strVal val="1+#ppt_h/2"/>
                                          </p:val>
                                        </p:tav>
                                        <p:tav tm="100000">
                                          <p:val>
                                            <p:strVal val="#ppt_y"/>
                                          </p:val>
                                        </p:tav>
                                      </p:tavLst>
                                    </p:anim>
                                  </p:childTnLst>
                                </p:cTn>
                              </p:par>
                            </p:childTnLst>
                          </p:cTn>
                        </p:par>
                        <p:par>
                          <p:cTn id="114" fill="hold">
                            <p:stCondLst>
                              <p:cond delay="9000"/>
                            </p:stCondLst>
                            <p:childTnLst>
                              <p:par>
                                <p:cTn id="115" presetID="2" presetClass="entr" presetSubtype="4" fill="hold" nodeType="afterEffect">
                                  <p:stCondLst>
                                    <p:cond delay="0"/>
                                  </p:stCondLst>
                                  <p:childTnLst>
                                    <p:set>
                                      <p:cBhvr>
                                        <p:cTn id="116" dur="1" fill="hold">
                                          <p:stCondLst>
                                            <p:cond delay="0"/>
                                          </p:stCondLst>
                                        </p:cTn>
                                        <p:tgtEl>
                                          <p:spTgt spid="40"/>
                                        </p:tgtEl>
                                        <p:attrNameLst>
                                          <p:attrName>style.visibility</p:attrName>
                                        </p:attrNameLst>
                                      </p:cBhvr>
                                      <p:to>
                                        <p:strVal val="visible"/>
                                      </p:to>
                                    </p:set>
                                    <p:anim calcmode="lin" valueType="num">
                                      <p:cBhvr additive="base">
                                        <p:cTn id="117" dur="500" fill="hold"/>
                                        <p:tgtEl>
                                          <p:spTgt spid="40"/>
                                        </p:tgtEl>
                                        <p:attrNameLst>
                                          <p:attrName>ppt_x</p:attrName>
                                        </p:attrNameLst>
                                      </p:cBhvr>
                                      <p:tavLst>
                                        <p:tav tm="0">
                                          <p:val>
                                            <p:strVal val="#ppt_x"/>
                                          </p:val>
                                        </p:tav>
                                        <p:tav tm="100000">
                                          <p:val>
                                            <p:strVal val="#ppt_x"/>
                                          </p:val>
                                        </p:tav>
                                      </p:tavLst>
                                    </p:anim>
                                    <p:anim calcmode="lin" valueType="num">
                                      <p:cBhvr additive="base">
                                        <p:cTn id="118" dur="500" fill="hold"/>
                                        <p:tgtEl>
                                          <p:spTgt spid="40"/>
                                        </p:tgtEl>
                                        <p:attrNameLst>
                                          <p:attrName>ppt_y</p:attrName>
                                        </p:attrNameLst>
                                      </p:cBhvr>
                                      <p:tavLst>
                                        <p:tav tm="0">
                                          <p:val>
                                            <p:strVal val="1+#ppt_h/2"/>
                                          </p:val>
                                        </p:tav>
                                        <p:tav tm="100000">
                                          <p:val>
                                            <p:strVal val="#ppt_y"/>
                                          </p:val>
                                        </p:tav>
                                      </p:tavLst>
                                    </p:anim>
                                  </p:childTnLst>
                                </p:cTn>
                              </p:par>
                            </p:childTnLst>
                          </p:cTn>
                        </p:par>
                        <p:par>
                          <p:cTn id="119" fill="hold">
                            <p:stCondLst>
                              <p:cond delay="9500"/>
                            </p:stCondLst>
                            <p:childTnLst>
                              <p:par>
                                <p:cTn id="120" presetID="2" presetClass="entr" presetSubtype="4"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500" fill="hold"/>
                                        <p:tgtEl>
                                          <p:spTgt spid="42"/>
                                        </p:tgtEl>
                                        <p:attrNameLst>
                                          <p:attrName>ppt_x</p:attrName>
                                        </p:attrNameLst>
                                      </p:cBhvr>
                                      <p:tavLst>
                                        <p:tav tm="0">
                                          <p:val>
                                            <p:strVal val="#ppt_x"/>
                                          </p:val>
                                        </p:tav>
                                        <p:tav tm="100000">
                                          <p:val>
                                            <p:strVal val="#ppt_x"/>
                                          </p:val>
                                        </p:tav>
                                      </p:tavLst>
                                    </p:anim>
                                    <p:anim calcmode="lin" valueType="num">
                                      <p:cBhvr additive="base">
                                        <p:cTn id="123"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53" presetClass="entr" presetSubtype="16" fill="hold" grpId="0" nodeType="clickEffect">
                                  <p:stCondLst>
                                    <p:cond delay="0"/>
                                  </p:stCondLst>
                                  <p:childTnLst>
                                    <p:set>
                                      <p:cBhvr>
                                        <p:cTn id="127" dur="1" fill="hold">
                                          <p:stCondLst>
                                            <p:cond delay="0"/>
                                          </p:stCondLst>
                                        </p:cTn>
                                        <p:tgtEl>
                                          <p:spTgt spid="38"/>
                                        </p:tgtEl>
                                        <p:attrNameLst>
                                          <p:attrName>style.visibility</p:attrName>
                                        </p:attrNameLst>
                                      </p:cBhvr>
                                      <p:to>
                                        <p:strVal val="visible"/>
                                      </p:to>
                                    </p:set>
                                    <p:anim calcmode="lin" valueType="num">
                                      <p:cBhvr>
                                        <p:cTn id="128" dur="500" fill="hold"/>
                                        <p:tgtEl>
                                          <p:spTgt spid="38"/>
                                        </p:tgtEl>
                                        <p:attrNameLst>
                                          <p:attrName>ppt_w</p:attrName>
                                        </p:attrNameLst>
                                      </p:cBhvr>
                                      <p:tavLst>
                                        <p:tav tm="0">
                                          <p:val>
                                            <p:fltVal val="0"/>
                                          </p:val>
                                        </p:tav>
                                        <p:tav tm="100000">
                                          <p:val>
                                            <p:strVal val="#ppt_w"/>
                                          </p:val>
                                        </p:tav>
                                      </p:tavLst>
                                    </p:anim>
                                    <p:anim calcmode="lin" valueType="num">
                                      <p:cBhvr>
                                        <p:cTn id="129" dur="500" fill="hold"/>
                                        <p:tgtEl>
                                          <p:spTgt spid="38"/>
                                        </p:tgtEl>
                                        <p:attrNameLst>
                                          <p:attrName>ppt_h</p:attrName>
                                        </p:attrNameLst>
                                      </p:cBhvr>
                                      <p:tavLst>
                                        <p:tav tm="0">
                                          <p:val>
                                            <p:fltVal val="0"/>
                                          </p:val>
                                        </p:tav>
                                        <p:tav tm="100000">
                                          <p:val>
                                            <p:strVal val="#ppt_h"/>
                                          </p:val>
                                        </p:tav>
                                      </p:tavLst>
                                    </p:anim>
                                    <p:animEffect transition="in" filter="fade">
                                      <p:cBhvr>
                                        <p:cTn id="13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4" grpId="0" animBg="1"/>
      <p:bldP spid="8" grpId="0" animBg="1"/>
      <p:bldP spid="10" grpId="0" animBg="1"/>
      <p:bldP spid="11" grpId="0" animBg="1"/>
      <p:bldP spid="12" grpId="0" animBg="1"/>
      <p:bldP spid="13" grpId="0" animBg="1"/>
      <p:bldP spid="14" grpId="0" animBg="1"/>
      <p:bldP spid="15" grpId="0" animBg="1"/>
      <p:bldP spid="16" grpId="0" animBg="1"/>
      <p:bldP spid="17" grpId="0" animBg="1"/>
      <p:bldP spid="5" grpId="0" animBg="1"/>
      <p:bldP spid="3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0472" y="537283"/>
            <a:ext cx="9475024" cy="6001643"/>
          </a:xfrm>
          <a:prstGeom prst="rect">
            <a:avLst/>
          </a:prstGeom>
          <a:blipFill>
            <a:blip r:embed="rId3"/>
            <a:tile tx="0" ty="0" sx="100000" sy="100000" flip="none" algn="tl"/>
          </a:blipFill>
          <a:effectLst>
            <a:glow rad="101600">
              <a:schemeClr val="accent1">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a:spAutoFit/>
          </a:bodyPr>
          <a:lstStyle/>
          <a:p>
            <a:pPr algn="just" rtl="1">
              <a:defRPr/>
            </a:pPr>
            <a:endParaRPr lang="en-US" sz="2400" b="1" dirty="0" smtClean="0">
              <a:solidFill>
                <a:srgbClr val="4229FB"/>
              </a:solidFill>
              <a:latin typeface="Arial"/>
              <a:cs typeface="B Titr" pitchFamily="2" charset="-78"/>
            </a:endParaRPr>
          </a:p>
          <a:p>
            <a:pPr algn="just" rtl="1">
              <a:defRPr/>
            </a:pPr>
            <a:r>
              <a:rPr lang="fa-IR" sz="4400" b="1" dirty="0" smtClean="0">
                <a:solidFill>
                  <a:srgbClr val="FF0000"/>
                </a:solidFill>
                <a:latin typeface="Arial"/>
                <a:cs typeface="B Titr" pitchFamily="2" charset="-78"/>
              </a:rPr>
              <a:t>- اصل سوم:</a:t>
            </a:r>
          </a:p>
          <a:p>
            <a:pPr algn="just" rtl="1">
              <a:defRPr/>
            </a:pPr>
            <a:endParaRPr lang="fa-IR" sz="2800" b="1" dirty="0">
              <a:solidFill>
                <a:srgbClr val="FF0000"/>
              </a:solidFill>
              <a:latin typeface="Arial"/>
              <a:cs typeface="B Titr" pitchFamily="2" charset="-78"/>
            </a:endParaRPr>
          </a:p>
          <a:p>
            <a:pPr algn="just" rtl="1">
              <a:defRPr/>
            </a:pPr>
            <a:r>
              <a:rPr lang="fa-IR" sz="5400" b="1" dirty="0" smtClean="0">
                <a:ln w="28575">
                  <a:solidFill>
                    <a:srgbClr val="FFFF00"/>
                  </a:solidFill>
                </a:ln>
                <a:solidFill>
                  <a:srgbClr val="4229FB"/>
                </a:solidFill>
                <a:latin typeface="Arial"/>
                <a:cs typeface="B Titr" pitchFamily="2" charset="-78"/>
              </a:rPr>
              <a:t>هدف شما از انتخاب رشته نباید صرفا قبولی در دانشگاه باشد.</a:t>
            </a:r>
          </a:p>
          <a:p>
            <a:pPr algn="just" rtl="1">
              <a:defRPr/>
            </a:pPr>
            <a:r>
              <a:rPr lang="fa-IR" sz="4000" b="1" dirty="0" smtClean="0">
                <a:solidFill>
                  <a:srgbClr val="4229FB"/>
                </a:solidFill>
                <a:latin typeface="Arial"/>
                <a:cs typeface="B Titr" pitchFamily="2" charset="-78"/>
              </a:rPr>
              <a:t>بلکه باید بر اساس ملاک های درست (اصل دوم) انتخاب رشته کنید.</a:t>
            </a:r>
          </a:p>
          <a:p>
            <a:pPr algn="just" rtl="1">
              <a:defRPr/>
            </a:pPr>
            <a:r>
              <a:rPr lang="fa-IR" sz="4000" b="1" dirty="0" smtClean="0">
                <a:ln w="38100">
                  <a:solidFill>
                    <a:srgbClr val="FF0000"/>
                  </a:solidFill>
                </a:ln>
                <a:solidFill>
                  <a:schemeClr val="bg1"/>
                </a:solidFill>
                <a:latin typeface="Arial"/>
                <a:cs typeface="B Titr" pitchFamily="2" charset="-78"/>
              </a:rPr>
              <a:t>در غیر اینصورت بعدا با مشکلات مختلفی روبرو خواهید شد.</a:t>
            </a:r>
            <a:endParaRPr lang="fa-IR" sz="4400" b="1" dirty="0" smtClean="0">
              <a:ln w="38100">
                <a:solidFill>
                  <a:srgbClr val="FF0000"/>
                </a:solidFill>
              </a:ln>
              <a:solidFill>
                <a:schemeClr val="bg1"/>
              </a:solidFill>
              <a:latin typeface="Arial"/>
              <a:cs typeface="B Titr" pitchFamily="2" charset="-78"/>
            </a:endParaRPr>
          </a:p>
          <a:p>
            <a:pPr algn="just" rtl="1">
              <a:defRPr/>
            </a:pPr>
            <a:endParaRPr lang="fa-IR" sz="2000" b="1" dirty="0" smtClean="0">
              <a:latin typeface="Arial"/>
              <a:cs typeface="B Nazanin" pitchFamily="2" charset="-78"/>
            </a:endParaRPr>
          </a:p>
        </p:txBody>
      </p:sp>
      <p:sp>
        <p:nvSpPr>
          <p:cNvPr id="8" name="Slide Number Placeholder 7"/>
          <p:cNvSpPr>
            <a:spLocks noGrp="1"/>
          </p:cNvSpPr>
          <p:nvPr>
            <p:ph type="sldNum" sz="quarter" idx="12"/>
          </p:nvPr>
        </p:nvSpPr>
        <p:spPr/>
        <p:txBody>
          <a:bodyPr/>
          <a:lstStyle/>
          <a:p>
            <a:pPr>
              <a:defRPr/>
            </a:pPr>
            <a:fld id="{0DCC9F71-615D-40DD-B4A7-2CBB4BF00598}" type="slidenum">
              <a:rPr lang="fa-IR" smtClean="0"/>
              <a:pPr>
                <a:defRPr/>
              </a:pPr>
              <a:t>9</a:t>
            </a:fld>
            <a:endParaRPr lang="fa-IR"/>
          </a:p>
        </p:txBody>
      </p:sp>
    </p:spTree>
    <p:extLst>
      <p:ext uri="{BB962C8B-B14F-4D97-AF65-F5344CB8AC3E}">
        <p14:creationId xmlns:p14="http://schemas.microsoft.com/office/powerpoint/2010/main" val="23367144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p:cTn id="11"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3" dur="500"/>
                                        <p:tgtEl>
                                          <p:spTgt spid="5">
                                            <p:txEl>
                                              <p:pRg st="1" end="1"/>
                                            </p:txEl>
                                          </p:spTgt>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p:cTn id="17"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5">
                                            <p:txEl>
                                              <p:pRg st="3" end="3"/>
                                            </p:txEl>
                                          </p:spTgt>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p:cTn id="23"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4"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25" dur="500"/>
                                        <p:tgtEl>
                                          <p:spTgt spid="5">
                                            <p:txEl>
                                              <p:pRg st="4" end="4"/>
                                            </p:txEl>
                                          </p:spTgt>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 calcmode="lin" valueType="num">
                                      <p:cBhvr>
                                        <p:cTn id="29"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0"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1"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5513</TotalTime>
  <Words>2177</Words>
  <Application>Microsoft Office PowerPoint</Application>
  <PresentationFormat>A4 Paper (210x297 mm)</PresentationFormat>
  <Paragraphs>528</Paragraphs>
  <Slides>54</Slides>
  <Notes>5</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54</vt:i4>
      </vt:variant>
    </vt:vector>
  </HeadingPairs>
  <TitlesOfParts>
    <vt:vector size="74" baseType="lpstr">
      <vt:lpstr>Arial</vt:lpstr>
      <vt:lpstr>B Homa</vt:lpstr>
      <vt:lpstr>B Jadid</vt:lpstr>
      <vt:lpstr>B Kamran</vt:lpstr>
      <vt:lpstr>B Mehr</vt:lpstr>
      <vt:lpstr>B Nazanin</vt:lpstr>
      <vt:lpstr>B Titr</vt:lpstr>
      <vt:lpstr>B Tiyr</vt:lpstr>
      <vt:lpstr>Calibri</vt:lpstr>
      <vt:lpstr>Constantia</vt:lpstr>
      <vt:lpstr>Garamond</vt:lpstr>
      <vt:lpstr>IPT Yekan</vt:lpstr>
      <vt:lpstr>Majalla UI</vt:lpstr>
      <vt:lpstr>Tahoma</vt:lpstr>
      <vt:lpstr>Times New Roman</vt:lpstr>
      <vt:lpstr>Traditional Arabic</vt:lpstr>
      <vt:lpstr>Wingdings</vt:lpstr>
      <vt:lpstr>Wingdings 2</vt:lpstr>
      <vt:lpstr>Wingdings 3</vt:lpstr>
      <vt:lpstr>Flow</vt:lpstr>
      <vt:lpstr>PowerPoint Presentation</vt:lpstr>
      <vt:lpstr>PowerPoint Presentation</vt:lpstr>
      <vt:lpstr>انتخاب رشته؛ آسان یا سخت؟!</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مراحل اجرایی انتخاب رشته </vt:lpstr>
      <vt:lpstr>PowerPoint Presentation</vt:lpstr>
      <vt:lpstr>PowerPoint Presentation</vt:lpstr>
      <vt:lpstr>PowerPoint Presentation</vt:lpstr>
      <vt:lpstr>PowerPoint Presentation</vt:lpstr>
      <vt:lpstr>تکلیف خودتان را با چند مساله روشن کنید!</vt:lpstr>
      <vt:lpstr>PowerPoint Presentation</vt:lpstr>
      <vt:lpstr>PowerPoint Presentation</vt:lpstr>
      <vt:lpstr>سطح بندی دانشگاههای و موسسات آموزش عالی جامع - وزارت علوم(نهایی نیست!) 1395</vt:lpstr>
      <vt:lpstr>سطح بندی دانشگاههای و موسسات آموزش عالی تخصصی  - وزارت علوم(نهایی نیست!) 1395</vt:lpstr>
      <vt:lpstr>زیر 100 کشوری انسانی</vt:lpstr>
      <vt:lpstr>زیر 100 کشوری تجربی</vt:lpstr>
      <vt:lpstr>زیر 100 کشوری ریاضی</vt:lpstr>
      <vt:lpstr>زیر هـزارکشوری انسانی</vt:lpstr>
      <vt:lpstr>زیر هـزارکشوری تجربی</vt:lpstr>
      <vt:lpstr>زیر هـزارکشوری ریاضی</vt:lpstr>
      <vt:lpstr>کدام مهمتر است؟</vt:lpstr>
      <vt:lpstr>PowerPoint Presentation</vt:lpstr>
      <vt:lpstr>PowerPoint Presentation</vt:lpstr>
      <vt:lpstr>PowerPoint Presentation</vt:lpstr>
      <vt:lpstr>استخراج رشته ها از دفترچه- به تفکیک دوره</vt:lpstr>
      <vt:lpstr>PowerPoint Presentation</vt:lpstr>
      <vt:lpstr>PowerPoint Presentation</vt:lpstr>
      <vt:lpstr>اولویت بندی رشته ها و دانشگاه ها به تفکیک «دوره»</vt:lpstr>
      <vt:lpstr>PowerPoint Presentation</vt:lpstr>
      <vt:lpstr>اولویت بندی رشته ها و دانشگاهها به تفکیک دوره- رشته معیار</vt:lpstr>
      <vt:lpstr>اولویت بندی رشته ها و دانشگاهها به تفکیک دوره- دانشگاه معیار</vt:lpstr>
      <vt:lpstr>اولویت بندی رشته ها و دانشگاهها به تفکیک دوره- ترکیبی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EbnSina</dc:creator>
  <cp:lastModifiedBy>Admin</cp:lastModifiedBy>
  <cp:revision>615</cp:revision>
  <dcterms:created xsi:type="dcterms:W3CDTF">2009-05-14T09:46:42Z</dcterms:created>
  <dcterms:modified xsi:type="dcterms:W3CDTF">2017-08-04T19:19:41Z</dcterms:modified>
  <cp:contentStatus/>
</cp:coreProperties>
</file>