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notesMasterIdLst>
    <p:notesMasterId r:id="rId56"/>
  </p:notesMasterIdLst>
  <p:sldIdLst>
    <p:sldId id="430" r:id="rId2"/>
    <p:sldId id="256" r:id="rId3"/>
    <p:sldId id="259" r:id="rId4"/>
    <p:sldId id="260" r:id="rId5"/>
    <p:sldId id="395" r:id="rId6"/>
    <p:sldId id="261" r:id="rId7"/>
    <p:sldId id="262" r:id="rId8"/>
    <p:sldId id="377" r:id="rId9"/>
    <p:sldId id="263" r:id="rId10"/>
    <p:sldId id="414" r:id="rId11"/>
    <p:sldId id="264" r:id="rId12"/>
    <p:sldId id="455" r:id="rId13"/>
    <p:sldId id="456" r:id="rId14"/>
    <p:sldId id="457" r:id="rId15"/>
    <p:sldId id="268" r:id="rId16"/>
    <p:sldId id="448" r:id="rId17"/>
    <p:sldId id="398" r:id="rId18"/>
    <p:sldId id="413" r:id="rId19"/>
    <p:sldId id="415" r:id="rId20"/>
    <p:sldId id="416" r:id="rId21"/>
    <p:sldId id="417" r:id="rId22"/>
    <p:sldId id="418" r:id="rId23"/>
    <p:sldId id="459" r:id="rId24"/>
    <p:sldId id="480" r:id="rId25"/>
    <p:sldId id="458" r:id="rId26"/>
    <p:sldId id="461" r:id="rId27"/>
    <p:sldId id="460" r:id="rId28"/>
    <p:sldId id="454" r:id="rId29"/>
    <p:sldId id="419" r:id="rId30"/>
    <p:sldId id="420" r:id="rId31"/>
    <p:sldId id="462" r:id="rId32"/>
    <p:sldId id="463" r:id="rId33"/>
    <p:sldId id="465" r:id="rId34"/>
    <p:sldId id="466" r:id="rId35"/>
    <p:sldId id="421" r:id="rId36"/>
    <p:sldId id="423" r:id="rId37"/>
    <p:sldId id="422" r:id="rId38"/>
    <p:sldId id="499" r:id="rId39"/>
    <p:sldId id="487" r:id="rId40"/>
    <p:sldId id="488" r:id="rId41"/>
    <p:sldId id="491" r:id="rId42"/>
    <p:sldId id="500" r:id="rId43"/>
    <p:sldId id="493" r:id="rId44"/>
    <p:sldId id="492" r:id="rId45"/>
    <p:sldId id="495" r:id="rId46"/>
    <p:sldId id="496" r:id="rId47"/>
    <p:sldId id="497" r:id="rId48"/>
    <p:sldId id="498" r:id="rId49"/>
    <p:sldId id="494" r:id="rId50"/>
    <p:sldId id="490" r:id="rId51"/>
    <p:sldId id="501" r:id="rId52"/>
    <p:sldId id="467" r:id="rId53"/>
    <p:sldId id="482" r:id="rId54"/>
    <p:sldId id="478" r:id="rId55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717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viewProps" Target="viewProps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presProps" Target="presProps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D36896D-D4DC-4807-B57A-54DFF7EE5025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25B46631-50C8-4483-98E3-AB327ECCAA8C}">
      <dgm:prSet phldrT="[Text]" custT="1"/>
      <dgm:spPr/>
      <dgm:t>
        <a:bodyPr/>
        <a:lstStyle/>
        <a:p>
          <a:pPr rtl="1"/>
          <a:r>
            <a:rPr lang="ar-SA" sz="2000" b="1" dirty="0"/>
            <a:t>پيشاهنگي در</a:t>
          </a:r>
          <a:endParaRPr lang="en-US" sz="2000" b="1" dirty="0"/>
        </a:p>
        <a:p>
          <a:pPr rtl="1"/>
          <a:r>
            <a:rPr lang="ar-SA" sz="2000" b="1" dirty="0"/>
            <a:t>پيوندهاي </a:t>
          </a:r>
          <a:endParaRPr lang="en-US" sz="2000" b="1" dirty="0"/>
        </a:p>
        <a:p>
          <a:pPr rtl="1"/>
          <a:r>
            <a:rPr lang="ar-SA" sz="2000" b="1" dirty="0"/>
            <a:t>اجتماعي</a:t>
          </a:r>
          <a:endParaRPr lang="en-US" sz="2000" b="1" dirty="0"/>
        </a:p>
      </dgm:t>
    </dgm:pt>
    <dgm:pt modelId="{3C231772-8212-4C1C-B3FF-9CF95E893C9B}" type="parTrans" cxnId="{1181F378-0EEF-4C14-AC29-DE519AD25E62}">
      <dgm:prSet/>
      <dgm:spPr/>
      <dgm:t>
        <a:bodyPr/>
        <a:lstStyle/>
        <a:p>
          <a:endParaRPr lang="en-US"/>
        </a:p>
      </dgm:t>
    </dgm:pt>
    <dgm:pt modelId="{FE1C3BFA-0600-4DD5-96A3-DCB12358E9DB}" type="sibTrans" cxnId="{1181F378-0EEF-4C14-AC29-DE519AD25E62}">
      <dgm:prSet/>
      <dgm:spPr/>
      <dgm:t>
        <a:bodyPr/>
        <a:lstStyle/>
        <a:p>
          <a:endParaRPr lang="en-US"/>
        </a:p>
      </dgm:t>
    </dgm:pt>
    <dgm:pt modelId="{37A0932B-476B-4F1F-BF67-6C58168E992A}">
      <dgm:prSet phldrT="[Text]" custT="1"/>
      <dgm:spPr/>
      <dgm:t>
        <a:bodyPr/>
        <a:lstStyle/>
        <a:p>
          <a:pPr rtl="1"/>
          <a:r>
            <a:rPr lang="ar-SA" sz="2800" b="1" dirty="0">
              <a:solidFill>
                <a:schemeClr val="bg1"/>
              </a:solidFill>
            </a:rPr>
            <a:t>مرزبندي</a:t>
          </a:r>
          <a:endParaRPr lang="en-US" sz="2800" b="1" dirty="0">
            <a:solidFill>
              <a:schemeClr val="bg1"/>
            </a:solidFill>
          </a:endParaRPr>
        </a:p>
        <a:p>
          <a:pPr rtl="1"/>
          <a:r>
            <a:rPr lang="ar-SA" sz="2800" b="1" dirty="0">
              <a:solidFill>
                <a:schemeClr val="bg1"/>
              </a:solidFill>
            </a:rPr>
            <a:t>شفاف و سازگار</a:t>
          </a:r>
          <a:endParaRPr lang="en-US" sz="2800" b="1" dirty="0">
            <a:solidFill>
              <a:schemeClr val="bg1"/>
            </a:solidFill>
          </a:endParaRPr>
        </a:p>
      </dgm:t>
    </dgm:pt>
    <dgm:pt modelId="{B8A87DA4-D4E9-4949-A3A5-8F930AA26A27}" type="parTrans" cxnId="{6E250ECB-3FFE-4CCA-A317-7031AB2B875D}">
      <dgm:prSet/>
      <dgm:spPr/>
      <dgm:t>
        <a:bodyPr/>
        <a:lstStyle/>
        <a:p>
          <a:endParaRPr lang="en-US"/>
        </a:p>
      </dgm:t>
    </dgm:pt>
    <dgm:pt modelId="{C5E98AA6-F9D0-4157-8C8F-30D3C2DD6E1B}" type="sibTrans" cxnId="{6E250ECB-3FFE-4CCA-A317-7031AB2B875D}">
      <dgm:prSet/>
      <dgm:spPr/>
      <dgm:t>
        <a:bodyPr/>
        <a:lstStyle/>
        <a:p>
          <a:endParaRPr lang="en-US"/>
        </a:p>
      </dgm:t>
    </dgm:pt>
    <dgm:pt modelId="{62E4E9CE-29AE-452A-A820-9B639275B944}">
      <dgm:prSet phldrT="[Text]" custT="1"/>
      <dgm:spPr/>
      <dgm:t>
        <a:bodyPr/>
        <a:lstStyle/>
        <a:p>
          <a:pPr rtl="1"/>
          <a:r>
            <a:rPr lang="ar-SA" sz="2000" b="1" dirty="0">
              <a:solidFill>
                <a:srgbClr val="FF0000"/>
              </a:solidFill>
            </a:rPr>
            <a:t>آموزش </a:t>
          </a:r>
          <a:endParaRPr lang="en-US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مهارت‌هاي </a:t>
          </a:r>
          <a:endParaRPr lang="en-US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زندگي</a:t>
          </a:r>
          <a:endParaRPr lang="en-US" sz="2000" b="1" dirty="0">
            <a:solidFill>
              <a:srgbClr val="FF0000"/>
            </a:solidFill>
          </a:endParaRPr>
        </a:p>
      </dgm:t>
    </dgm:pt>
    <dgm:pt modelId="{0D1BC99C-E783-4FCA-9C8E-77FCD7DDCFE4}" type="parTrans" cxnId="{0B393C42-0AA5-44A7-9826-CBD5BD189F6F}">
      <dgm:prSet/>
      <dgm:spPr/>
      <dgm:t>
        <a:bodyPr/>
        <a:lstStyle/>
        <a:p>
          <a:endParaRPr lang="en-US"/>
        </a:p>
      </dgm:t>
    </dgm:pt>
    <dgm:pt modelId="{69906D93-6DDF-4926-B2D8-DE2141A8175A}" type="sibTrans" cxnId="{0B393C42-0AA5-44A7-9826-CBD5BD189F6F}">
      <dgm:prSet/>
      <dgm:spPr/>
      <dgm:t>
        <a:bodyPr/>
        <a:lstStyle/>
        <a:p>
          <a:endParaRPr lang="en-US"/>
        </a:p>
      </dgm:t>
    </dgm:pt>
    <dgm:pt modelId="{766B29AC-2F51-4D3B-8FC5-D34311894C12}">
      <dgm:prSet custT="1"/>
      <dgm:spPr/>
      <dgm:t>
        <a:bodyPr/>
        <a:lstStyle/>
        <a:p>
          <a:pPr rtl="1"/>
          <a:r>
            <a:rPr lang="ar-SA" sz="2000" b="1" dirty="0"/>
            <a:t>فراهم‌سازي</a:t>
          </a:r>
          <a:endParaRPr lang="fa-IR" sz="2000" b="1" dirty="0"/>
        </a:p>
        <a:p>
          <a:pPr rtl="1"/>
          <a:r>
            <a:rPr lang="ar-SA" sz="2000" b="1" dirty="0"/>
            <a:t>حمايت</a:t>
          </a:r>
          <a:endParaRPr lang="fa-IR" sz="2000" b="1" dirty="0"/>
        </a:p>
        <a:p>
          <a:pPr rtl="1"/>
          <a:r>
            <a:rPr lang="ar-SA" sz="2000" b="1" dirty="0"/>
            <a:t>مهربانانه</a:t>
          </a:r>
          <a:endParaRPr lang="fa-IR" sz="2000" b="1" dirty="0"/>
        </a:p>
        <a:p>
          <a:pPr rtl="1"/>
          <a:endParaRPr lang="en-US" sz="1300" dirty="0"/>
        </a:p>
      </dgm:t>
    </dgm:pt>
    <dgm:pt modelId="{641FE232-8BFC-4900-8EFA-50AA65FFC3B3}" type="parTrans" cxnId="{0F1743E9-F3B3-430D-8524-44DF0E8AA6CF}">
      <dgm:prSet/>
      <dgm:spPr/>
      <dgm:t>
        <a:bodyPr/>
        <a:lstStyle/>
        <a:p>
          <a:endParaRPr lang="en-US"/>
        </a:p>
      </dgm:t>
    </dgm:pt>
    <dgm:pt modelId="{0B734617-9142-4AA4-9564-B6C714EEDDE4}" type="sibTrans" cxnId="{0F1743E9-F3B3-430D-8524-44DF0E8AA6CF}">
      <dgm:prSet/>
      <dgm:spPr/>
      <dgm:t>
        <a:bodyPr/>
        <a:lstStyle/>
        <a:p>
          <a:endParaRPr lang="en-US"/>
        </a:p>
      </dgm:t>
    </dgm:pt>
    <dgm:pt modelId="{299A43AF-8DBB-4C43-9C47-257A3659E027}">
      <dgm:prSet custT="1"/>
      <dgm:spPr/>
      <dgm:t>
        <a:bodyPr/>
        <a:lstStyle/>
        <a:p>
          <a:pPr rtl="1"/>
          <a:r>
            <a:rPr lang="ar-SA" sz="2000" b="1" dirty="0"/>
            <a:t>طراحي و ارتباط‌سازي</a:t>
          </a:r>
          <a:endParaRPr lang="fa-IR" sz="2000" b="1" dirty="0"/>
        </a:p>
        <a:p>
          <a:pPr rtl="1"/>
          <a:r>
            <a:rPr lang="ar-SA" sz="2000" b="1" dirty="0"/>
            <a:t>براي افزايش اميدواري</a:t>
          </a:r>
          <a:endParaRPr lang="en-US" sz="2000" b="1" dirty="0"/>
        </a:p>
      </dgm:t>
    </dgm:pt>
    <dgm:pt modelId="{316E752A-DFD2-48F8-95FF-6CB06B91DDFD}" type="parTrans" cxnId="{8A6C1D2E-0047-414A-9A6D-45E28C4BD5A6}">
      <dgm:prSet/>
      <dgm:spPr/>
      <dgm:t>
        <a:bodyPr/>
        <a:lstStyle/>
        <a:p>
          <a:endParaRPr lang="en-US"/>
        </a:p>
      </dgm:t>
    </dgm:pt>
    <dgm:pt modelId="{D41EBCF7-6682-4CA3-95DF-BA44123EDC55}" type="sibTrans" cxnId="{8A6C1D2E-0047-414A-9A6D-45E28C4BD5A6}">
      <dgm:prSet/>
      <dgm:spPr/>
      <dgm:t>
        <a:bodyPr/>
        <a:lstStyle/>
        <a:p>
          <a:endParaRPr lang="en-US"/>
        </a:p>
      </dgm:t>
    </dgm:pt>
    <dgm:pt modelId="{EAF74FAD-E39F-4EFE-BBE5-CD2B897D4172}">
      <dgm:prSet custT="1"/>
      <dgm:spPr/>
      <dgm:t>
        <a:bodyPr/>
        <a:lstStyle/>
        <a:p>
          <a:pPr rtl="1"/>
          <a:r>
            <a:rPr lang="ar-SA" sz="2400" dirty="0">
              <a:solidFill>
                <a:schemeClr val="bg1"/>
              </a:solidFill>
            </a:rPr>
            <a:t>فرصت‌سازي</a:t>
          </a:r>
          <a:r>
            <a:rPr lang="fa-IR" sz="2400" dirty="0">
              <a:solidFill>
                <a:schemeClr val="bg1"/>
              </a:solidFill>
            </a:rPr>
            <a:t> </a:t>
          </a:r>
          <a:r>
            <a:rPr lang="ar-SA" sz="2400" dirty="0">
              <a:solidFill>
                <a:schemeClr val="bg1"/>
              </a:solidFill>
            </a:rPr>
            <a:t>براي مشاركت</a:t>
          </a:r>
          <a:r>
            <a:rPr lang="fa-IR" sz="2400" dirty="0">
              <a:solidFill>
                <a:schemeClr val="bg1"/>
              </a:solidFill>
            </a:rPr>
            <a:t> </a:t>
          </a:r>
          <a:r>
            <a:rPr lang="ar-SA" sz="2400" dirty="0">
              <a:solidFill>
                <a:schemeClr val="bg1"/>
              </a:solidFill>
            </a:rPr>
            <a:t>معنامند</a:t>
          </a:r>
          <a:endParaRPr lang="en-US" sz="2400" dirty="0">
            <a:solidFill>
              <a:schemeClr val="bg1"/>
            </a:solidFill>
          </a:endParaRPr>
        </a:p>
      </dgm:t>
    </dgm:pt>
    <dgm:pt modelId="{0960439F-8B39-4754-9CFC-8399CFB5CB8E}" type="parTrans" cxnId="{3ECFC27A-3C81-4549-B65D-9EE3A4343D03}">
      <dgm:prSet/>
      <dgm:spPr/>
      <dgm:t>
        <a:bodyPr/>
        <a:lstStyle/>
        <a:p>
          <a:endParaRPr lang="en-US"/>
        </a:p>
      </dgm:t>
    </dgm:pt>
    <dgm:pt modelId="{D6599C72-2A59-4ECC-BC5F-7489C4DE2E3F}" type="sibTrans" cxnId="{3ECFC27A-3C81-4549-B65D-9EE3A4343D03}">
      <dgm:prSet/>
      <dgm:spPr/>
      <dgm:t>
        <a:bodyPr/>
        <a:lstStyle/>
        <a:p>
          <a:endParaRPr lang="en-US"/>
        </a:p>
      </dgm:t>
    </dgm:pt>
    <dgm:pt modelId="{7DBA5C7C-A40E-489C-AB47-78232BDC7D6C}" type="pres">
      <dgm:prSet presAssocID="{BD36896D-D4DC-4807-B57A-54DFF7EE5025}" presName="compositeShape" presStyleCnt="0">
        <dgm:presLayoutVars>
          <dgm:chMax val="7"/>
          <dgm:dir/>
          <dgm:resizeHandles val="exact"/>
        </dgm:presLayoutVars>
      </dgm:prSet>
      <dgm:spPr/>
    </dgm:pt>
    <dgm:pt modelId="{00B23261-997D-466A-AE60-C5961506D560}" type="pres">
      <dgm:prSet presAssocID="{BD36896D-D4DC-4807-B57A-54DFF7EE5025}" presName="wedge1" presStyleLbl="node1" presStyleIdx="0" presStyleCnt="6" custScaleX="110463" custScaleY="104329"/>
      <dgm:spPr/>
    </dgm:pt>
    <dgm:pt modelId="{E17FA552-C037-4A6E-9197-9CD48597C1B7}" type="pres">
      <dgm:prSet presAssocID="{BD36896D-D4DC-4807-B57A-54DFF7EE5025}" presName="dummy1a" presStyleCnt="0"/>
      <dgm:spPr/>
    </dgm:pt>
    <dgm:pt modelId="{ACAE3F5E-007F-406E-A041-92BEE9D29AD8}" type="pres">
      <dgm:prSet presAssocID="{BD36896D-D4DC-4807-B57A-54DFF7EE5025}" presName="dummy1b" presStyleCnt="0"/>
      <dgm:spPr/>
    </dgm:pt>
    <dgm:pt modelId="{22AFBDB6-A30E-404E-AD49-3AA86D829B73}" type="pres">
      <dgm:prSet presAssocID="{BD36896D-D4DC-4807-B57A-54DFF7EE5025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729D6176-A450-4F14-85CD-D600B626C384}" type="pres">
      <dgm:prSet presAssocID="{BD36896D-D4DC-4807-B57A-54DFF7EE5025}" presName="wedge2" presStyleLbl="node1" presStyleIdx="1" presStyleCnt="6"/>
      <dgm:spPr/>
    </dgm:pt>
    <dgm:pt modelId="{2C884236-ECA6-4A49-B4E1-199051C15162}" type="pres">
      <dgm:prSet presAssocID="{BD36896D-D4DC-4807-B57A-54DFF7EE5025}" presName="dummy2a" presStyleCnt="0"/>
      <dgm:spPr/>
    </dgm:pt>
    <dgm:pt modelId="{DC983B44-652C-44CF-83DE-0C9114D437A1}" type="pres">
      <dgm:prSet presAssocID="{BD36896D-D4DC-4807-B57A-54DFF7EE5025}" presName="dummy2b" presStyleCnt="0"/>
      <dgm:spPr/>
    </dgm:pt>
    <dgm:pt modelId="{F6519A62-80CD-427D-889C-11DE06B15D93}" type="pres">
      <dgm:prSet presAssocID="{BD36896D-D4DC-4807-B57A-54DFF7EE5025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894F779F-2DDD-49BF-B4C2-5705F25A044A}" type="pres">
      <dgm:prSet presAssocID="{BD36896D-D4DC-4807-B57A-54DFF7EE5025}" presName="wedge3" presStyleLbl="node1" presStyleIdx="2" presStyleCnt="6"/>
      <dgm:spPr/>
    </dgm:pt>
    <dgm:pt modelId="{0D1E530C-4612-4F9A-9A3F-15E9ED03B5C4}" type="pres">
      <dgm:prSet presAssocID="{BD36896D-D4DC-4807-B57A-54DFF7EE5025}" presName="dummy3a" presStyleCnt="0"/>
      <dgm:spPr/>
    </dgm:pt>
    <dgm:pt modelId="{498E0485-F59F-417F-B836-6658F5EACE5E}" type="pres">
      <dgm:prSet presAssocID="{BD36896D-D4DC-4807-B57A-54DFF7EE5025}" presName="dummy3b" presStyleCnt="0"/>
      <dgm:spPr/>
    </dgm:pt>
    <dgm:pt modelId="{2DD1DCDF-7C04-4A5B-B2E8-EE728D8D1841}" type="pres">
      <dgm:prSet presAssocID="{BD36896D-D4DC-4807-B57A-54DFF7EE5025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DFA4DAE9-10FB-43AF-A60F-380CEE4CAE63}" type="pres">
      <dgm:prSet presAssocID="{BD36896D-D4DC-4807-B57A-54DFF7EE5025}" presName="wedge4" presStyleLbl="node1" presStyleIdx="3" presStyleCnt="6"/>
      <dgm:spPr/>
    </dgm:pt>
    <dgm:pt modelId="{80C80A14-F7F1-423A-AC3A-E6433E501229}" type="pres">
      <dgm:prSet presAssocID="{BD36896D-D4DC-4807-B57A-54DFF7EE5025}" presName="dummy4a" presStyleCnt="0"/>
      <dgm:spPr/>
    </dgm:pt>
    <dgm:pt modelId="{3C059626-CA39-458F-BBB3-53C5DA6B4A6E}" type="pres">
      <dgm:prSet presAssocID="{BD36896D-D4DC-4807-B57A-54DFF7EE5025}" presName="dummy4b" presStyleCnt="0"/>
      <dgm:spPr/>
    </dgm:pt>
    <dgm:pt modelId="{88ECA4E7-BB16-4A03-8261-CF5CC4440256}" type="pres">
      <dgm:prSet presAssocID="{BD36896D-D4DC-4807-B57A-54DFF7EE5025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B153D55B-702F-4F84-B1A2-6A93CAD23227}" type="pres">
      <dgm:prSet presAssocID="{BD36896D-D4DC-4807-B57A-54DFF7EE5025}" presName="wedge5" presStyleLbl="node1" presStyleIdx="4" presStyleCnt="6"/>
      <dgm:spPr/>
    </dgm:pt>
    <dgm:pt modelId="{19485311-80FE-498D-AD4A-AF87FB38252D}" type="pres">
      <dgm:prSet presAssocID="{BD36896D-D4DC-4807-B57A-54DFF7EE5025}" presName="dummy5a" presStyleCnt="0"/>
      <dgm:spPr/>
    </dgm:pt>
    <dgm:pt modelId="{74FFB321-135E-4214-A740-A3BB80E32025}" type="pres">
      <dgm:prSet presAssocID="{BD36896D-D4DC-4807-B57A-54DFF7EE5025}" presName="dummy5b" presStyleCnt="0"/>
      <dgm:spPr/>
    </dgm:pt>
    <dgm:pt modelId="{1135B95A-5316-4CFD-AD7C-6C6ADE400F30}" type="pres">
      <dgm:prSet presAssocID="{BD36896D-D4DC-4807-B57A-54DFF7EE5025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91A563CF-0910-4FEA-94F7-B12CBD38B73F}" type="pres">
      <dgm:prSet presAssocID="{BD36896D-D4DC-4807-B57A-54DFF7EE5025}" presName="wedge6" presStyleLbl="node1" presStyleIdx="5" presStyleCnt="6"/>
      <dgm:spPr/>
    </dgm:pt>
    <dgm:pt modelId="{54E19C39-32B9-436B-AAC6-B7CED17C4411}" type="pres">
      <dgm:prSet presAssocID="{BD36896D-D4DC-4807-B57A-54DFF7EE5025}" presName="dummy6a" presStyleCnt="0"/>
      <dgm:spPr/>
    </dgm:pt>
    <dgm:pt modelId="{6A2203CE-08B7-4E19-9A7C-370038C9E074}" type="pres">
      <dgm:prSet presAssocID="{BD36896D-D4DC-4807-B57A-54DFF7EE5025}" presName="dummy6b" presStyleCnt="0"/>
      <dgm:spPr/>
    </dgm:pt>
    <dgm:pt modelId="{E8EC0C19-F241-41F2-9CE4-C60A8101864A}" type="pres">
      <dgm:prSet presAssocID="{BD36896D-D4DC-4807-B57A-54DFF7EE5025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</dgm:pt>
    <dgm:pt modelId="{22D91242-5AF1-49F2-A01C-6CAFAC4B9237}" type="pres">
      <dgm:prSet presAssocID="{FE1C3BFA-0600-4DD5-96A3-DCB12358E9DB}" presName="arrowWedge1" presStyleLbl="fgSibTrans2D1" presStyleIdx="0" presStyleCnt="6"/>
      <dgm:spPr/>
    </dgm:pt>
    <dgm:pt modelId="{841384E4-67FF-416A-8E87-25D44152B1FA}" type="pres">
      <dgm:prSet presAssocID="{C5E98AA6-F9D0-4157-8C8F-30D3C2DD6E1B}" presName="arrowWedge2" presStyleLbl="fgSibTrans2D1" presStyleIdx="1" presStyleCnt="6"/>
      <dgm:spPr/>
    </dgm:pt>
    <dgm:pt modelId="{FED3500E-FBFE-419C-B3B5-58A66BB15CC3}" type="pres">
      <dgm:prSet presAssocID="{69906D93-6DDF-4926-B2D8-DE2141A8175A}" presName="arrowWedge3" presStyleLbl="fgSibTrans2D1" presStyleIdx="2" presStyleCnt="6"/>
      <dgm:spPr/>
    </dgm:pt>
    <dgm:pt modelId="{6E3E0EBC-BA34-4435-98A8-B0DDC7DA915D}" type="pres">
      <dgm:prSet presAssocID="{0B734617-9142-4AA4-9564-B6C714EEDDE4}" presName="arrowWedge4" presStyleLbl="fgSibTrans2D1" presStyleIdx="3" presStyleCnt="6"/>
      <dgm:spPr/>
    </dgm:pt>
    <dgm:pt modelId="{E5ACB24D-0A8D-47ED-8E2F-8B630DFE162D}" type="pres">
      <dgm:prSet presAssocID="{D41EBCF7-6682-4CA3-95DF-BA44123EDC55}" presName="arrowWedge5" presStyleLbl="fgSibTrans2D1" presStyleIdx="4" presStyleCnt="6"/>
      <dgm:spPr/>
    </dgm:pt>
    <dgm:pt modelId="{5DC24392-256C-4911-B363-83887CEB0768}" type="pres">
      <dgm:prSet presAssocID="{D6599C72-2A59-4ECC-BC5F-7489C4DE2E3F}" presName="arrowWedge6" presStyleLbl="fgSibTrans2D1" presStyleIdx="5" presStyleCnt="6" custScaleX="103106" custScaleY="94761"/>
      <dgm:spPr/>
    </dgm:pt>
  </dgm:ptLst>
  <dgm:cxnLst>
    <dgm:cxn modelId="{4B10B831-0D51-4289-B122-703554A67088}" type="presOf" srcId="{BD36896D-D4DC-4807-B57A-54DFF7EE5025}" destId="{7DBA5C7C-A40E-489C-AB47-78232BDC7D6C}" srcOrd="0" destOrd="0" presId="urn:microsoft.com/office/officeart/2005/8/layout/cycle8"/>
    <dgm:cxn modelId="{0F1743E9-F3B3-430D-8524-44DF0E8AA6CF}" srcId="{BD36896D-D4DC-4807-B57A-54DFF7EE5025}" destId="{766B29AC-2F51-4D3B-8FC5-D34311894C12}" srcOrd="3" destOrd="0" parTransId="{641FE232-8BFC-4900-8EFA-50AA65FFC3B3}" sibTransId="{0B734617-9142-4AA4-9564-B6C714EEDDE4}"/>
    <dgm:cxn modelId="{C94E53A6-C7C0-4A9D-90CC-7C903883E2FC}" type="presOf" srcId="{25B46631-50C8-4483-98E3-AB327ECCAA8C}" destId="{22AFBDB6-A30E-404E-AD49-3AA86D829B73}" srcOrd="1" destOrd="0" presId="urn:microsoft.com/office/officeart/2005/8/layout/cycle8"/>
    <dgm:cxn modelId="{FEF3787C-8597-4910-9DE6-CC73FE283A16}" type="presOf" srcId="{62E4E9CE-29AE-452A-A820-9B639275B944}" destId="{2DD1DCDF-7C04-4A5B-B2E8-EE728D8D1841}" srcOrd="1" destOrd="0" presId="urn:microsoft.com/office/officeart/2005/8/layout/cycle8"/>
    <dgm:cxn modelId="{1181F378-0EEF-4C14-AC29-DE519AD25E62}" srcId="{BD36896D-D4DC-4807-B57A-54DFF7EE5025}" destId="{25B46631-50C8-4483-98E3-AB327ECCAA8C}" srcOrd="0" destOrd="0" parTransId="{3C231772-8212-4C1C-B3FF-9CF95E893C9B}" sibTransId="{FE1C3BFA-0600-4DD5-96A3-DCB12358E9DB}"/>
    <dgm:cxn modelId="{989BBC39-BC59-43EE-B37B-5DBE712640C4}" type="presOf" srcId="{EAF74FAD-E39F-4EFE-BBE5-CD2B897D4172}" destId="{91A563CF-0910-4FEA-94F7-B12CBD38B73F}" srcOrd="0" destOrd="0" presId="urn:microsoft.com/office/officeart/2005/8/layout/cycle8"/>
    <dgm:cxn modelId="{8A6C1D2E-0047-414A-9A6D-45E28C4BD5A6}" srcId="{BD36896D-D4DC-4807-B57A-54DFF7EE5025}" destId="{299A43AF-8DBB-4C43-9C47-257A3659E027}" srcOrd="4" destOrd="0" parTransId="{316E752A-DFD2-48F8-95FF-6CB06B91DDFD}" sibTransId="{D41EBCF7-6682-4CA3-95DF-BA44123EDC55}"/>
    <dgm:cxn modelId="{19B67338-811B-4883-B123-820CF8D29323}" type="presOf" srcId="{37A0932B-476B-4F1F-BF67-6C58168E992A}" destId="{729D6176-A450-4F14-85CD-D600B626C384}" srcOrd="0" destOrd="0" presId="urn:microsoft.com/office/officeart/2005/8/layout/cycle8"/>
    <dgm:cxn modelId="{FFD68C67-93BA-44E4-AC49-B2119C115C02}" type="presOf" srcId="{25B46631-50C8-4483-98E3-AB327ECCAA8C}" destId="{00B23261-997D-466A-AE60-C5961506D560}" srcOrd="0" destOrd="0" presId="urn:microsoft.com/office/officeart/2005/8/layout/cycle8"/>
    <dgm:cxn modelId="{3ECFC27A-3C81-4549-B65D-9EE3A4343D03}" srcId="{BD36896D-D4DC-4807-B57A-54DFF7EE5025}" destId="{EAF74FAD-E39F-4EFE-BBE5-CD2B897D4172}" srcOrd="5" destOrd="0" parTransId="{0960439F-8B39-4754-9CFC-8399CFB5CB8E}" sibTransId="{D6599C72-2A59-4ECC-BC5F-7489C4DE2E3F}"/>
    <dgm:cxn modelId="{0B393C42-0AA5-44A7-9826-CBD5BD189F6F}" srcId="{BD36896D-D4DC-4807-B57A-54DFF7EE5025}" destId="{62E4E9CE-29AE-452A-A820-9B639275B944}" srcOrd="2" destOrd="0" parTransId="{0D1BC99C-E783-4FCA-9C8E-77FCD7DDCFE4}" sibTransId="{69906D93-6DDF-4926-B2D8-DE2141A8175A}"/>
    <dgm:cxn modelId="{6E250ECB-3FFE-4CCA-A317-7031AB2B875D}" srcId="{BD36896D-D4DC-4807-B57A-54DFF7EE5025}" destId="{37A0932B-476B-4F1F-BF67-6C58168E992A}" srcOrd="1" destOrd="0" parTransId="{B8A87DA4-D4E9-4949-A3A5-8F930AA26A27}" sibTransId="{C5E98AA6-F9D0-4157-8C8F-30D3C2DD6E1B}"/>
    <dgm:cxn modelId="{C6B2E656-45FA-4D0A-9021-88AFEDCFE747}" type="presOf" srcId="{299A43AF-8DBB-4C43-9C47-257A3659E027}" destId="{B153D55B-702F-4F84-B1A2-6A93CAD23227}" srcOrd="0" destOrd="0" presId="urn:microsoft.com/office/officeart/2005/8/layout/cycle8"/>
    <dgm:cxn modelId="{F20838C9-2F2D-45B4-AEC0-90D754A97181}" type="presOf" srcId="{299A43AF-8DBB-4C43-9C47-257A3659E027}" destId="{1135B95A-5316-4CFD-AD7C-6C6ADE400F30}" srcOrd="1" destOrd="0" presId="urn:microsoft.com/office/officeart/2005/8/layout/cycle8"/>
    <dgm:cxn modelId="{F706A892-F87F-4CE0-9AE2-452548C6078E}" type="presOf" srcId="{766B29AC-2F51-4D3B-8FC5-D34311894C12}" destId="{DFA4DAE9-10FB-43AF-A60F-380CEE4CAE63}" srcOrd="0" destOrd="0" presId="urn:microsoft.com/office/officeart/2005/8/layout/cycle8"/>
    <dgm:cxn modelId="{0CC12F64-2741-4135-B5B6-20AD5D92F494}" type="presOf" srcId="{766B29AC-2F51-4D3B-8FC5-D34311894C12}" destId="{88ECA4E7-BB16-4A03-8261-CF5CC4440256}" srcOrd="1" destOrd="0" presId="urn:microsoft.com/office/officeart/2005/8/layout/cycle8"/>
    <dgm:cxn modelId="{6763C43B-7CEF-4994-B052-64BF0BF960A4}" type="presOf" srcId="{37A0932B-476B-4F1F-BF67-6C58168E992A}" destId="{F6519A62-80CD-427D-889C-11DE06B15D93}" srcOrd="1" destOrd="0" presId="urn:microsoft.com/office/officeart/2005/8/layout/cycle8"/>
    <dgm:cxn modelId="{693121DA-6950-406E-9381-46C4CA7EE6A6}" type="presOf" srcId="{EAF74FAD-E39F-4EFE-BBE5-CD2B897D4172}" destId="{E8EC0C19-F241-41F2-9CE4-C60A8101864A}" srcOrd="1" destOrd="0" presId="urn:microsoft.com/office/officeart/2005/8/layout/cycle8"/>
    <dgm:cxn modelId="{675B6770-0B04-49D4-9195-2177DBFDA9AA}" type="presOf" srcId="{62E4E9CE-29AE-452A-A820-9B639275B944}" destId="{894F779F-2DDD-49BF-B4C2-5705F25A044A}" srcOrd="0" destOrd="0" presId="urn:microsoft.com/office/officeart/2005/8/layout/cycle8"/>
    <dgm:cxn modelId="{1112F22E-E6B4-48EC-9D4E-BF49DC9541CA}" type="presParOf" srcId="{7DBA5C7C-A40E-489C-AB47-78232BDC7D6C}" destId="{00B23261-997D-466A-AE60-C5961506D560}" srcOrd="0" destOrd="0" presId="urn:microsoft.com/office/officeart/2005/8/layout/cycle8"/>
    <dgm:cxn modelId="{A1BEB62F-877C-4501-9DD9-13A9ECEB1364}" type="presParOf" srcId="{7DBA5C7C-A40E-489C-AB47-78232BDC7D6C}" destId="{E17FA552-C037-4A6E-9197-9CD48597C1B7}" srcOrd="1" destOrd="0" presId="urn:microsoft.com/office/officeart/2005/8/layout/cycle8"/>
    <dgm:cxn modelId="{09185827-1667-4B1C-99FA-B27AF8FF68E8}" type="presParOf" srcId="{7DBA5C7C-A40E-489C-AB47-78232BDC7D6C}" destId="{ACAE3F5E-007F-406E-A041-92BEE9D29AD8}" srcOrd="2" destOrd="0" presId="urn:microsoft.com/office/officeart/2005/8/layout/cycle8"/>
    <dgm:cxn modelId="{7B3AA212-94E5-4D39-9CB1-C8DB03942621}" type="presParOf" srcId="{7DBA5C7C-A40E-489C-AB47-78232BDC7D6C}" destId="{22AFBDB6-A30E-404E-AD49-3AA86D829B73}" srcOrd="3" destOrd="0" presId="urn:microsoft.com/office/officeart/2005/8/layout/cycle8"/>
    <dgm:cxn modelId="{8E209F8C-DFD3-4A54-87B4-97C75F6FD482}" type="presParOf" srcId="{7DBA5C7C-A40E-489C-AB47-78232BDC7D6C}" destId="{729D6176-A450-4F14-85CD-D600B626C384}" srcOrd="4" destOrd="0" presId="urn:microsoft.com/office/officeart/2005/8/layout/cycle8"/>
    <dgm:cxn modelId="{37AA694F-A9F7-4E75-8F53-EAE63F13C92C}" type="presParOf" srcId="{7DBA5C7C-A40E-489C-AB47-78232BDC7D6C}" destId="{2C884236-ECA6-4A49-B4E1-199051C15162}" srcOrd="5" destOrd="0" presId="urn:microsoft.com/office/officeart/2005/8/layout/cycle8"/>
    <dgm:cxn modelId="{2E88D1E8-3285-4D75-94D8-6FC4A3D0F9E3}" type="presParOf" srcId="{7DBA5C7C-A40E-489C-AB47-78232BDC7D6C}" destId="{DC983B44-652C-44CF-83DE-0C9114D437A1}" srcOrd="6" destOrd="0" presId="urn:microsoft.com/office/officeart/2005/8/layout/cycle8"/>
    <dgm:cxn modelId="{9FC86947-C74B-4ADC-8752-DA3642632296}" type="presParOf" srcId="{7DBA5C7C-A40E-489C-AB47-78232BDC7D6C}" destId="{F6519A62-80CD-427D-889C-11DE06B15D93}" srcOrd="7" destOrd="0" presId="urn:microsoft.com/office/officeart/2005/8/layout/cycle8"/>
    <dgm:cxn modelId="{19E98C5A-ABE7-46CE-B35A-2C8918CA79A8}" type="presParOf" srcId="{7DBA5C7C-A40E-489C-AB47-78232BDC7D6C}" destId="{894F779F-2DDD-49BF-B4C2-5705F25A044A}" srcOrd="8" destOrd="0" presId="urn:microsoft.com/office/officeart/2005/8/layout/cycle8"/>
    <dgm:cxn modelId="{E8603532-7AE3-4FF3-8DC6-6125D9434350}" type="presParOf" srcId="{7DBA5C7C-A40E-489C-AB47-78232BDC7D6C}" destId="{0D1E530C-4612-4F9A-9A3F-15E9ED03B5C4}" srcOrd="9" destOrd="0" presId="urn:microsoft.com/office/officeart/2005/8/layout/cycle8"/>
    <dgm:cxn modelId="{625A728B-4C16-4379-9E21-F85C30C8C04C}" type="presParOf" srcId="{7DBA5C7C-A40E-489C-AB47-78232BDC7D6C}" destId="{498E0485-F59F-417F-B836-6658F5EACE5E}" srcOrd="10" destOrd="0" presId="urn:microsoft.com/office/officeart/2005/8/layout/cycle8"/>
    <dgm:cxn modelId="{17E55E53-11F3-4A46-BA33-18FE0CDCFA12}" type="presParOf" srcId="{7DBA5C7C-A40E-489C-AB47-78232BDC7D6C}" destId="{2DD1DCDF-7C04-4A5B-B2E8-EE728D8D1841}" srcOrd="11" destOrd="0" presId="urn:microsoft.com/office/officeart/2005/8/layout/cycle8"/>
    <dgm:cxn modelId="{1D924A4F-CBF9-4850-91E8-01E4D92A4A03}" type="presParOf" srcId="{7DBA5C7C-A40E-489C-AB47-78232BDC7D6C}" destId="{DFA4DAE9-10FB-43AF-A60F-380CEE4CAE63}" srcOrd="12" destOrd="0" presId="urn:microsoft.com/office/officeart/2005/8/layout/cycle8"/>
    <dgm:cxn modelId="{370DB10A-977C-4926-BA8F-B029A6047A28}" type="presParOf" srcId="{7DBA5C7C-A40E-489C-AB47-78232BDC7D6C}" destId="{80C80A14-F7F1-423A-AC3A-E6433E501229}" srcOrd="13" destOrd="0" presId="urn:microsoft.com/office/officeart/2005/8/layout/cycle8"/>
    <dgm:cxn modelId="{154DBD49-2263-4124-B6A8-24EC1C315CB3}" type="presParOf" srcId="{7DBA5C7C-A40E-489C-AB47-78232BDC7D6C}" destId="{3C059626-CA39-458F-BBB3-53C5DA6B4A6E}" srcOrd="14" destOrd="0" presId="urn:microsoft.com/office/officeart/2005/8/layout/cycle8"/>
    <dgm:cxn modelId="{622C29E2-060D-4CBE-BF61-2953740F9697}" type="presParOf" srcId="{7DBA5C7C-A40E-489C-AB47-78232BDC7D6C}" destId="{88ECA4E7-BB16-4A03-8261-CF5CC4440256}" srcOrd="15" destOrd="0" presId="urn:microsoft.com/office/officeart/2005/8/layout/cycle8"/>
    <dgm:cxn modelId="{B70048CF-888A-4D33-A2C3-B0445D7B66BA}" type="presParOf" srcId="{7DBA5C7C-A40E-489C-AB47-78232BDC7D6C}" destId="{B153D55B-702F-4F84-B1A2-6A93CAD23227}" srcOrd="16" destOrd="0" presId="urn:microsoft.com/office/officeart/2005/8/layout/cycle8"/>
    <dgm:cxn modelId="{ABEEA84D-A839-4CF2-AD38-BEB1BD3E1D2A}" type="presParOf" srcId="{7DBA5C7C-A40E-489C-AB47-78232BDC7D6C}" destId="{19485311-80FE-498D-AD4A-AF87FB38252D}" srcOrd="17" destOrd="0" presId="urn:microsoft.com/office/officeart/2005/8/layout/cycle8"/>
    <dgm:cxn modelId="{FA921F7F-A02E-4D19-979F-E66435FEB98B}" type="presParOf" srcId="{7DBA5C7C-A40E-489C-AB47-78232BDC7D6C}" destId="{74FFB321-135E-4214-A740-A3BB80E32025}" srcOrd="18" destOrd="0" presId="urn:microsoft.com/office/officeart/2005/8/layout/cycle8"/>
    <dgm:cxn modelId="{5038ACA5-DA86-40BA-A44C-0764952527FA}" type="presParOf" srcId="{7DBA5C7C-A40E-489C-AB47-78232BDC7D6C}" destId="{1135B95A-5316-4CFD-AD7C-6C6ADE400F30}" srcOrd="19" destOrd="0" presId="urn:microsoft.com/office/officeart/2005/8/layout/cycle8"/>
    <dgm:cxn modelId="{C3EAECFB-97E4-4EF1-BE86-EE1CEED14C01}" type="presParOf" srcId="{7DBA5C7C-A40E-489C-AB47-78232BDC7D6C}" destId="{91A563CF-0910-4FEA-94F7-B12CBD38B73F}" srcOrd="20" destOrd="0" presId="urn:microsoft.com/office/officeart/2005/8/layout/cycle8"/>
    <dgm:cxn modelId="{952AE6CC-1C0A-4A23-A925-DDC92A3BE475}" type="presParOf" srcId="{7DBA5C7C-A40E-489C-AB47-78232BDC7D6C}" destId="{54E19C39-32B9-436B-AAC6-B7CED17C4411}" srcOrd="21" destOrd="0" presId="urn:microsoft.com/office/officeart/2005/8/layout/cycle8"/>
    <dgm:cxn modelId="{36C1ECFD-B605-4926-AC78-2A942EC358C6}" type="presParOf" srcId="{7DBA5C7C-A40E-489C-AB47-78232BDC7D6C}" destId="{6A2203CE-08B7-4E19-9A7C-370038C9E074}" srcOrd="22" destOrd="0" presId="urn:microsoft.com/office/officeart/2005/8/layout/cycle8"/>
    <dgm:cxn modelId="{1AAA5E98-B821-4C56-840F-E1B7D98C3669}" type="presParOf" srcId="{7DBA5C7C-A40E-489C-AB47-78232BDC7D6C}" destId="{E8EC0C19-F241-41F2-9CE4-C60A8101864A}" srcOrd="23" destOrd="0" presId="urn:microsoft.com/office/officeart/2005/8/layout/cycle8"/>
    <dgm:cxn modelId="{CCC294EE-9B9B-4497-AECD-E2E3EC61586B}" type="presParOf" srcId="{7DBA5C7C-A40E-489C-AB47-78232BDC7D6C}" destId="{22D91242-5AF1-49F2-A01C-6CAFAC4B9237}" srcOrd="24" destOrd="0" presId="urn:microsoft.com/office/officeart/2005/8/layout/cycle8"/>
    <dgm:cxn modelId="{B8271ACD-8F0E-4F30-AC0D-1ACA66D599C7}" type="presParOf" srcId="{7DBA5C7C-A40E-489C-AB47-78232BDC7D6C}" destId="{841384E4-67FF-416A-8E87-25D44152B1FA}" srcOrd="25" destOrd="0" presId="urn:microsoft.com/office/officeart/2005/8/layout/cycle8"/>
    <dgm:cxn modelId="{1D9F36D8-7FC0-4649-A4A4-46DC8E6CAD25}" type="presParOf" srcId="{7DBA5C7C-A40E-489C-AB47-78232BDC7D6C}" destId="{FED3500E-FBFE-419C-B3B5-58A66BB15CC3}" srcOrd="26" destOrd="0" presId="urn:microsoft.com/office/officeart/2005/8/layout/cycle8"/>
    <dgm:cxn modelId="{81D6BBD0-591D-4016-9590-32C305B1F744}" type="presParOf" srcId="{7DBA5C7C-A40E-489C-AB47-78232BDC7D6C}" destId="{6E3E0EBC-BA34-4435-98A8-B0DDC7DA915D}" srcOrd="27" destOrd="0" presId="urn:microsoft.com/office/officeart/2005/8/layout/cycle8"/>
    <dgm:cxn modelId="{178B34E0-3DEE-464A-94AA-B21FEEF5F347}" type="presParOf" srcId="{7DBA5C7C-A40E-489C-AB47-78232BDC7D6C}" destId="{E5ACB24D-0A8D-47ED-8E2F-8B630DFE162D}" srcOrd="28" destOrd="0" presId="urn:microsoft.com/office/officeart/2005/8/layout/cycle8"/>
    <dgm:cxn modelId="{E54F3873-B929-4FF8-985B-D81FAB8D3A9B}" type="presParOf" srcId="{7DBA5C7C-A40E-489C-AB47-78232BDC7D6C}" destId="{5DC24392-256C-4911-B363-83887CEB0768}" srcOrd="2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D36896D-D4DC-4807-B57A-54DFF7EE5025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25B46631-50C8-4483-98E3-AB327ECCAA8C}">
      <dgm:prSet phldrT="[Text]" custT="1"/>
      <dgm:spPr/>
      <dgm:t>
        <a:bodyPr/>
        <a:lstStyle/>
        <a:p>
          <a:pPr rtl="1"/>
          <a:r>
            <a:rPr lang="ar-SA" sz="2000" b="1" dirty="0"/>
            <a:t>پيشاهنگي در</a:t>
          </a:r>
          <a:endParaRPr lang="en-US" sz="2000" b="1" dirty="0"/>
        </a:p>
        <a:p>
          <a:pPr rtl="1"/>
          <a:r>
            <a:rPr lang="ar-SA" sz="2000" b="1" dirty="0"/>
            <a:t>پيوندهاي </a:t>
          </a:r>
          <a:endParaRPr lang="en-US" sz="2000" b="1" dirty="0"/>
        </a:p>
        <a:p>
          <a:pPr rtl="1"/>
          <a:r>
            <a:rPr lang="ar-SA" sz="2000" b="1" dirty="0"/>
            <a:t>اجتماعي</a:t>
          </a:r>
          <a:endParaRPr lang="en-US" sz="2000" b="1" dirty="0"/>
        </a:p>
      </dgm:t>
    </dgm:pt>
    <dgm:pt modelId="{3C231772-8212-4C1C-B3FF-9CF95E893C9B}" type="parTrans" cxnId="{1181F378-0EEF-4C14-AC29-DE519AD25E62}">
      <dgm:prSet/>
      <dgm:spPr/>
      <dgm:t>
        <a:bodyPr/>
        <a:lstStyle/>
        <a:p>
          <a:endParaRPr lang="en-US"/>
        </a:p>
      </dgm:t>
    </dgm:pt>
    <dgm:pt modelId="{FE1C3BFA-0600-4DD5-96A3-DCB12358E9DB}" type="sibTrans" cxnId="{1181F378-0EEF-4C14-AC29-DE519AD25E62}">
      <dgm:prSet/>
      <dgm:spPr/>
      <dgm:t>
        <a:bodyPr/>
        <a:lstStyle/>
        <a:p>
          <a:endParaRPr lang="en-US"/>
        </a:p>
      </dgm:t>
    </dgm:pt>
    <dgm:pt modelId="{37A0932B-476B-4F1F-BF67-6C58168E992A}">
      <dgm:prSet phldrT="[Text]" custT="1"/>
      <dgm:spPr/>
      <dgm:t>
        <a:bodyPr/>
        <a:lstStyle/>
        <a:p>
          <a:pPr rtl="1"/>
          <a:r>
            <a:rPr lang="ar-SA" sz="2800" b="1" dirty="0"/>
            <a:t>مرزبندي</a:t>
          </a:r>
          <a:endParaRPr lang="en-US" sz="2800" b="1" dirty="0"/>
        </a:p>
        <a:p>
          <a:pPr rtl="1"/>
          <a:r>
            <a:rPr lang="ar-SA" sz="2800" b="1" dirty="0"/>
            <a:t>شفاف و سازگار</a:t>
          </a:r>
          <a:endParaRPr lang="en-US" sz="2800" b="1" dirty="0"/>
        </a:p>
      </dgm:t>
    </dgm:pt>
    <dgm:pt modelId="{B8A87DA4-D4E9-4949-A3A5-8F930AA26A27}" type="parTrans" cxnId="{6E250ECB-3FFE-4CCA-A317-7031AB2B875D}">
      <dgm:prSet/>
      <dgm:spPr/>
      <dgm:t>
        <a:bodyPr/>
        <a:lstStyle/>
        <a:p>
          <a:endParaRPr lang="en-US"/>
        </a:p>
      </dgm:t>
    </dgm:pt>
    <dgm:pt modelId="{C5E98AA6-F9D0-4157-8C8F-30D3C2DD6E1B}" type="sibTrans" cxnId="{6E250ECB-3FFE-4CCA-A317-7031AB2B875D}">
      <dgm:prSet/>
      <dgm:spPr/>
      <dgm:t>
        <a:bodyPr/>
        <a:lstStyle/>
        <a:p>
          <a:endParaRPr lang="en-US"/>
        </a:p>
      </dgm:t>
    </dgm:pt>
    <dgm:pt modelId="{62E4E9CE-29AE-452A-A820-9B639275B944}">
      <dgm:prSet phldrT="[Text]" custT="1"/>
      <dgm:spPr/>
      <dgm:t>
        <a:bodyPr/>
        <a:lstStyle/>
        <a:p>
          <a:pPr rtl="1"/>
          <a:r>
            <a:rPr lang="ar-SA" sz="2000" b="1" dirty="0">
              <a:solidFill>
                <a:srgbClr val="FF0000"/>
              </a:solidFill>
            </a:rPr>
            <a:t>آموزش </a:t>
          </a:r>
          <a:endParaRPr lang="en-US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مهارت‌هاي </a:t>
          </a:r>
          <a:endParaRPr lang="en-US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زندگي</a:t>
          </a:r>
          <a:endParaRPr lang="en-US" sz="2000" b="1" dirty="0">
            <a:solidFill>
              <a:srgbClr val="FF0000"/>
            </a:solidFill>
          </a:endParaRPr>
        </a:p>
      </dgm:t>
    </dgm:pt>
    <dgm:pt modelId="{0D1BC99C-E783-4FCA-9C8E-77FCD7DDCFE4}" type="parTrans" cxnId="{0B393C42-0AA5-44A7-9826-CBD5BD189F6F}">
      <dgm:prSet/>
      <dgm:spPr/>
      <dgm:t>
        <a:bodyPr/>
        <a:lstStyle/>
        <a:p>
          <a:endParaRPr lang="en-US"/>
        </a:p>
      </dgm:t>
    </dgm:pt>
    <dgm:pt modelId="{69906D93-6DDF-4926-B2D8-DE2141A8175A}" type="sibTrans" cxnId="{0B393C42-0AA5-44A7-9826-CBD5BD189F6F}">
      <dgm:prSet/>
      <dgm:spPr/>
      <dgm:t>
        <a:bodyPr/>
        <a:lstStyle/>
        <a:p>
          <a:endParaRPr lang="en-US"/>
        </a:p>
      </dgm:t>
    </dgm:pt>
    <dgm:pt modelId="{766B29AC-2F51-4D3B-8FC5-D34311894C12}">
      <dgm:prSet custT="1"/>
      <dgm:spPr/>
      <dgm:t>
        <a:bodyPr/>
        <a:lstStyle/>
        <a:p>
          <a:pPr rtl="1"/>
          <a:r>
            <a:rPr lang="ar-SA" sz="2000" b="1" dirty="0">
              <a:solidFill>
                <a:srgbClr val="FF0000"/>
              </a:solidFill>
            </a:rPr>
            <a:t>فراهم‌سازي</a:t>
          </a:r>
          <a:endParaRPr lang="fa-IR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حمايت</a:t>
          </a:r>
          <a:endParaRPr lang="fa-IR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مهربانانه</a:t>
          </a:r>
          <a:endParaRPr lang="fa-IR" sz="2000" b="1" dirty="0">
            <a:solidFill>
              <a:srgbClr val="FF0000"/>
            </a:solidFill>
          </a:endParaRPr>
        </a:p>
        <a:p>
          <a:pPr rtl="1"/>
          <a:endParaRPr lang="en-US" sz="1300" dirty="0"/>
        </a:p>
      </dgm:t>
    </dgm:pt>
    <dgm:pt modelId="{641FE232-8BFC-4900-8EFA-50AA65FFC3B3}" type="parTrans" cxnId="{0F1743E9-F3B3-430D-8524-44DF0E8AA6CF}">
      <dgm:prSet/>
      <dgm:spPr/>
      <dgm:t>
        <a:bodyPr/>
        <a:lstStyle/>
        <a:p>
          <a:endParaRPr lang="en-US"/>
        </a:p>
      </dgm:t>
    </dgm:pt>
    <dgm:pt modelId="{0B734617-9142-4AA4-9564-B6C714EEDDE4}" type="sibTrans" cxnId="{0F1743E9-F3B3-430D-8524-44DF0E8AA6CF}">
      <dgm:prSet/>
      <dgm:spPr/>
      <dgm:t>
        <a:bodyPr/>
        <a:lstStyle/>
        <a:p>
          <a:endParaRPr lang="en-US"/>
        </a:p>
      </dgm:t>
    </dgm:pt>
    <dgm:pt modelId="{299A43AF-8DBB-4C43-9C47-257A3659E027}">
      <dgm:prSet custT="1"/>
      <dgm:spPr/>
      <dgm:t>
        <a:bodyPr/>
        <a:lstStyle/>
        <a:p>
          <a:pPr rtl="1"/>
          <a:r>
            <a:rPr lang="ar-SA" sz="2000" b="1" dirty="0"/>
            <a:t>طراحي و ارتباط‌سازي</a:t>
          </a:r>
          <a:endParaRPr lang="fa-IR" sz="2000" b="1" dirty="0"/>
        </a:p>
        <a:p>
          <a:pPr rtl="1"/>
          <a:r>
            <a:rPr lang="ar-SA" sz="2000" b="1" dirty="0"/>
            <a:t>براي افزايش اميدواري</a:t>
          </a:r>
          <a:endParaRPr lang="en-US" sz="2000" b="1" dirty="0"/>
        </a:p>
      </dgm:t>
    </dgm:pt>
    <dgm:pt modelId="{316E752A-DFD2-48F8-95FF-6CB06B91DDFD}" type="parTrans" cxnId="{8A6C1D2E-0047-414A-9A6D-45E28C4BD5A6}">
      <dgm:prSet/>
      <dgm:spPr/>
      <dgm:t>
        <a:bodyPr/>
        <a:lstStyle/>
        <a:p>
          <a:endParaRPr lang="en-US"/>
        </a:p>
      </dgm:t>
    </dgm:pt>
    <dgm:pt modelId="{D41EBCF7-6682-4CA3-95DF-BA44123EDC55}" type="sibTrans" cxnId="{8A6C1D2E-0047-414A-9A6D-45E28C4BD5A6}">
      <dgm:prSet/>
      <dgm:spPr/>
      <dgm:t>
        <a:bodyPr/>
        <a:lstStyle/>
        <a:p>
          <a:endParaRPr lang="en-US"/>
        </a:p>
      </dgm:t>
    </dgm:pt>
    <dgm:pt modelId="{EAF74FAD-E39F-4EFE-BBE5-CD2B897D4172}">
      <dgm:prSet custT="1"/>
      <dgm:spPr/>
      <dgm:t>
        <a:bodyPr/>
        <a:lstStyle/>
        <a:p>
          <a:pPr rtl="1"/>
          <a:r>
            <a:rPr lang="ar-SA" sz="2400" dirty="0">
              <a:solidFill>
                <a:schemeClr val="bg1"/>
              </a:solidFill>
            </a:rPr>
            <a:t>فرصت‌سازي</a:t>
          </a:r>
          <a:r>
            <a:rPr lang="fa-IR" sz="2400" dirty="0">
              <a:solidFill>
                <a:schemeClr val="bg1"/>
              </a:solidFill>
            </a:rPr>
            <a:t> </a:t>
          </a:r>
          <a:r>
            <a:rPr lang="ar-SA" sz="2400" dirty="0">
              <a:solidFill>
                <a:schemeClr val="bg1"/>
              </a:solidFill>
            </a:rPr>
            <a:t>براي مشاركت</a:t>
          </a:r>
          <a:r>
            <a:rPr lang="fa-IR" sz="2400" dirty="0">
              <a:solidFill>
                <a:schemeClr val="bg1"/>
              </a:solidFill>
            </a:rPr>
            <a:t> </a:t>
          </a:r>
          <a:r>
            <a:rPr lang="ar-SA" sz="2400" dirty="0">
              <a:solidFill>
                <a:schemeClr val="bg1"/>
              </a:solidFill>
            </a:rPr>
            <a:t>معنامند</a:t>
          </a:r>
          <a:endParaRPr lang="en-US" sz="2400" dirty="0">
            <a:solidFill>
              <a:schemeClr val="bg1"/>
            </a:solidFill>
          </a:endParaRPr>
        </a:p>
      </dgm:t>
    </dgm:pt>
    <dgm:pt modelId="{0960439F-8B39-4754-9CFC-8399CFB5CB8E}" type="parTrans" cxnId="{3ECFC27A-3C81-4549-B65D-9EE3A4343D03}">
      <dgm:prSet/>
      <dgm:spPr/>
      <dgm:t>
        <a:bodyPr/>
        <a:lstStyle/>
        <a:p>
          <a:endParaRPr lang="en-US"/>
        </a:p>
      </dgm:t>
    </dgm:pt>
    <dgm:pt modelId="{D6599C72-2A59-4ECC-BC5F-7489C4DE2E3F}" type="sibTrans" cxnId="{3ECFC27A-3C81-4549-B65D-9EE3A4343D03}">
      <dgm:prSet/>
      <dgm:spPr/>
      <dgm:t>
        <a:bodyPr/>
        <a:lstStyle/>
        <a:p>
          <a:endParaRPr lang="en-US"/>
        </a:p>
      </dgm:t>
    </dgm:pt>
    <dgm:pt modelId="{7DBA5C7C-A40E-489C-AB47-78232BDC7D6C}" type="pres">
      <dgm:prSet presAssocID="{BD36896D-D4DC-4807-B57A-54DFF7EE5025}" presName="compositeShape" presStyleCnt="0">
        <dgm:presLayoutVars>
          <dgm:chMax val="7"/>
          <dgm:dir/>
          <dgm:resizeHandles val="exact"/>
        </dgm:presLayoutVars>
      </dgm:prSet>
      <dgm:spPr/>
    </dgm:pt>
    <dgm:pt modelId="{00B23261-997D-466A-AE60-C5961506D560}" type="pres">
      <dgm:prSet presAssocID="{BD36896D-D4DC-4807-B57A-54DFF7EE5025}" presName="wedge1" presStyleLbl="node1" presStyleIdx="0" presStyleCnt="6" custScaleX="110463" custScaleY="104329"/>
      <dgm:spPr/>
    </dgm:pt>
    <dgm:pt modelId="{E17FA552-C037-4A6E-9197-9CD48597C1B7}" type="pres">
      <dgm:prSet presAssocID="{BD36896D-D4DC-4807-B57A-54DFF7EE5025}" presName="dummy1a" presStyleCnt="0"/>
      <dgm:spPr/>
    </dgm:pt>
    <dgm:pt modelId="{ACAE3F5E-007F-406E-A041-92BEE9D29AD8}" type="pres">
      <dgm:prSet presAssocID="{BD36896D-D4DC-4807-B57A-54DFF7EE5025}" presName="dummy1b" presStyleCnt="0"/>
      <dgm:spPr/>
    </dgm:pt>
    <dgm:pt modelId="{22AFBDB6-A30E-404E-AD49-3AA86D829B73}" type="pres">
      <dgm:prSet presAssocID="{BD36896D-D4DC-4807-B57A-54DFF7EE5025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729D6176-A450-4F14-85CD-D600B626C384}" type="pres">
      <dgm:prSet presAssocID="{BD36896D-D4DC-4807-B57A-54DFF7EE5025}" presName="wedge2" presStyleLbl="node1" presStyleIdx="1" presStyleCnt="6"/>
      <dgm:spPr/>
    </dgm:pt>
    <dgm:pt modelId="{2C884236-ECA6-4A49-B4E1-199051C15162}" type="pres">
      <dgm:prSet presAssocID="{BD36896D-D4DC-4807-B57A-54DFF7EE5025}" presName="dummy2a" presStyleCnt="0"/>
      <dgm:spPr/>
    </dgm:pt>
    <dgm:pt modelId="{DC983B44-652C-44CF-83DE-0C9114D437A1}" type="pres">
      <dgm:prSet presAssocID="{BD36896D-D4DC-4807-B57A-54DFF7EE5025}" presName="dummy2b" presStyleCnt="0"/>
      <dgm:spPr/>
    </dgm:pt>
    <dgm:pt modelId="{F6519A62-80CD-427D-889C-11DE06B15D93}" type="pres">
      <dgm:prSet presAssocID="{BD36896D-D4DC-4807-B57A-54DFF7EE5025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894F779F-2DDD-49BF-B4C2-5705F25A044A}" type="pres">
      <dgm:prSet presAssocID="{BD36896D-D4DC-4807-B57A-54DFF7EE5025}" presName="wedge3" presStyleLbl="node1" presStyleIdx="2" presStyleCnt="6"/>
      <dgm:spPr/>
    </dgm:pt>
    <dgm:pt modelId="{0D1E530C-4612-4F9A-9A3F-15E9ED03B5C4}" type="pres">
      <dgm:prSet presAssocID="{BD36896D-D4DC-4807-B57A-54DFF7EE5025}" presName="dummy3a" presStyleCnt="0"/>
      <dgm:spPr/>
    </dgm:pt>
    <dgm:pt modelId="{498E0485-F59F-417F-B836-6658F5EACE5E}" type="pres">
      <dgm:prSet presAssocID="{BD36896D-D4DC-4807-B57A-54DFF7EE5025}" presName="dummy3b" presStyleCnt="0"/>
      <dgm:spPr/>
    </dgm:pt>
    <dgm:pt modelId="{2DD1DCDF-7C04-4A5B-B2E8-EE728D8D1841}" type="pres">
      <dgm:prSet presAssocID="{BD36896D-D4DC-4807-B57A-54DFF7EE5025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DFA4DAE9-10FB-43AF-A60F-380CEE4CAE63}" type="pres">
      <dgm:prSet presAssocID="{BD36896D-D4DC-4807-B57A-54DFF7EE5025}" presName="wedge4" presStyleLbl="node1" presStyleIdx="3" presStyleCnt="6"/>
      <dgm:spPr/>
    </dgm:pt>
    <dgm:pt modelId="{80C80A14-F7F1-423A-AC3A-E6433E501229}" type="pres">
      <dgm:prSet presAssocID="{BD36896D-D4DC-4807-B57A-54DFF7EE5025}" presName="dummy4a" presStyleCnt="0"/>
      <dgm:spPr/>
    </dgm:pt>
    <dgm:pt modelId="{3C059626-CA39-458F-BBB3-53C5DA6B4A6E}" type="pres">
      <dgm:prSet presAssocID="{BD36896D-D4DC-4807-B57A-54DFF7EE5025}" presName="dummy4b" presStyleCnt="0"/>
      <dgm:spPr/>
    </dgm:pt>
    <dgm:pt modelId="{88ECA4E7-BB16-4A03-8261-CF5CC4440256}" type="pres">
      <dgm:prSet presAssocID="{BD36896D-D4DC-4807-B57A-54DFF7EE5025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B153D55B-702F-4F84-B1A2-6A93CAD23227}" type="pres">
      <dgm:prSet presAssocID="{BD36896D-D4DC-4807-B57A-54DFF7EE5025}" presName="wedge5" presStyleLbl="node1" presStyleIdx="4" presStyleCnt="6"/>
      <dgm:spPr/>
    </dgm:pt>
    <dgm:pt modelId="{19485311-80FE-498D-AD4A-AF87FB38252D}" type="pres">
      <dgm:prSet presAssocID="{BD36896D-D4DC-4807-B57A-54DFF7EE5025}" presName="dummy5a" presStyleCnt="0"/>
      <dgm:spPr/>
    </dgm:pt>
    <dgm:pt modelId="{74FFB321-135E-4214-A740-A3BB80E32025}" type="pres">
      <dgm:prSet presAssocID="{BD36896D-D4DC-4807-B57A-54DFF7EE5025}" presName="dummy5b" presStyleCnt="0"/>
      <dgm:spPr/>
    </dgm:pt>
    <dgm:pt modelId="{1135B95A-5316-4CFD-AD7C-6C6ADE400F30}" type="pres">
      <dgm:prSet presAssocID="{BD36896D-D4DC-4807-B57A-54DFF7EE5025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91A563CF-0910-4FEA-94F7-B12CBD38B73F}" type="pres">
      <dgm:prSet presAssocID="{BD36896D-D4DC-4807-B57A-54DFF7EE5025}" presName="wedge6" presStyleLbl="node1" presStyleIdx="5" presStyleCnt="6"/>
      <dgm:spPr/>
    </dgm:pt>
    <dgm:pt modelId="{54E19C39-32B9-436B-AAC6-B7CED17C4411}" type="pres">
      <dgm:prSet presAssocID="{BD36896D-D4DC-4807-B57A-54DFF7EE5025}" presName="dummy6a" presStyleCnt="0"/>
      <dgm:spPr/>
    </dgm:pt>
    <dgm:pt modelId="{6A2203CE-08B7-4E19-9A7C-370038C9E074}" type="pres">
      <dgm:prSet presAssocID="{BD36896D-D4DC-4807-B57A-54DFF7EE5025}" presName="dummy6b" presStyleCnt="0"/>
      <dgm:spPr/>
    </dgm:pt>
    <dgm:pt modelId="{E8EC0C19-F241-41F2-9CE4-C60A8101864A}" type="pres">
      <dgm:prSet presAssocID="{BD36896D-D4DC-4807-B57A-54DFF7EE5025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</dgm:pt>
    <dgm:pt modelId="{22D91242-5AF1-49F2-A01C-6CAFAC4B9237}" type="pres">
      <dgm:prSet presAssocID="{FE1C3BFA-0600-4DD5-96A3-DCB12358E9DB}" presName="arrowWedge1" presStyleLbl="fgSibTrans2D1" presStyleIdx="0" presStyleCnt="6"/>
      <dgm:spPr/>
    </dgm:pt>
    <dgm:pt modelId="{841384E4-67FF-416A-8E87-25D44152B1FA}" type="pres">
      <dgm:prSet presAssocID="{C5E98AA6-F9D0-4157-8C8F-30D3C2DD6E1B}" presName="arrowWedge2" presStyleLbl="fgSibTrans2D1" presStyleIdx="1" presStyleCnt="6"/>
      <dgm:spPr/>
    </dgm:pt>
    <dgm:pt modelId="{FED3500E-FBFE-419C-B3B5-58A66BB15CC3}" type="pres">
      <dgm:prSet presAssocID="{69906D93-6DDF-4926-B2D8-DE2141A8175A}" presName="arrowWedge3" presStyleLbl="fgSibTrans2D1" presStyleIdx="2" presStyleCnt="6"/>
      <dgm:spPr/>
    </dgm:pt>
    <dgm:pt modelId="{6E3E0EBC-BA34-4435-98A8-B0DDC7DA915D}" type="pres">
      <dgm:prSet presAssocID="{0B734617-9142-4AA4-9564-B6C714EEDDE4}" presName="arrowWedge4" presStyleLbl="fgSibTrans2D1" presStyleIdx="3" presStyleCnt="6"/>
      <dgm:spPr/>
    </dgm:pt>
    <dgm:pt modelId="{E5ACB24D-0A8D-47ED-8E2F-8B630DFE162D}" type="pres">
      <dgm:prSet presAssocID="{D41EBCF7-6682-4CA3-95DF-BA44123EDC55}" presName="arrowWedge5" presStyleLbl="fgSibTrans2D1" presStyleIdx="4" presStyleCnt="6"/>
      <dgm:spPr/>
    </dgm:pt>
    <dgm:pt modelId="{5DC24392-256C-4911-B363-83887CEB0768}" type="pres">
      <dgm:prSet presAssocID="{D6599C72-2A59-4ECC-BC5F-7489C4DE2E3F}" presName="arrowWedge6" presStyleLbl="fgSibTrans2D1" presStyleIdx="5" presStyleCnt="6" custScaleX="103106" custScaleY="94761"/>
      <dgm:spPr/>
    </dgm:pt>
  </dgm:ptLst>
  <dgm:cxnLst>
    <dgm:cxn modelId="{4B10B831-0D51-4289-B122-703554A67088}" type="presOf" srcId="{BD36896D-D4DC-4807-B57A-54DFF7EE5025}" destId="{7DBA5C7C-A40E-489C-AB47-78232BDC7D6C}" srcOrd="0" destOrd="0" presId="urn:microsoft.com/office/officeart/2005/8/layout/cycle8"/>
    <dgm:cxn modelId="{0F1743E9-F3B3-430D-8524-44DF0E8AA6CF}" srcId="{BD36896D-D4DC-4807-B57A-54DFF7EE5025}" destId="{766B29AC-2F51-4D3B-8FC5-D34311894C12}" srcOrd="3" destOrd="0" parTransId="{641FE232-8BFC-4900-8EFA-50AA65FFC3B3}" sibTransId="{0B734617-9142-4AA4-9564-B6C714EEDDE4}"/>
    <dgm:cxn modelId="{C94E53A6-C7C0-4A9D-90CC-7C903883E2FC}" type="presOf" srcId="{25B46631-50C8-4483-98E3-AB327ECCAA8C}" destId="{22AFBDB6-A30E-404E-AD49-3AA86D829B73}" srcOrd="1" destOrd="0" presId="urn:microsoft.com/office/officeart/2005/8/layout/cycle8"/>
    <dgm:cxn modelId="{FEF3787C-8597-4910-9DE6-CC73FE283A16}" type="presOf" srcId="{62E4E9CE-29AE-452A-A820-9B639275B944}" destId="{2DD1DCDF-7C04-4A5B-B2E8-EE728D8D1841}" srcOrd="1" destOrd="0" presId="urn:microsoft.com/office/officeart/2005/8/layout/cycle8"/>
    <dgm:cxn modelId="{1181F378-0EEF-4C14-AC29-DE519AD25E62}" srcId="{BD36896D-D4DC-4807-B57A-54DFF7EE5025}" destId="{25B46631-50C8-4483-98E3-AB327ECCAA8C}" srcOrd="0" destOrd="0" parTransId="{3C231772-8212-4C1C-B3FF-9CF95E893C9B}" sibTransId="{FE1C3BFA-0600-4DD5-96A3-DCB12358E9DB}"/>
    <dgm:cxn modelId="{989BBC39-BC59-43EE-B37B-5DBE712640C4}" type="presOf" srcId="{EAF74FAD-E39F-4EFE-BBE5-CD2B897D4172}" destId="{91A563CF-0910-4FEA-94F7-B12CBD38B73F}" srcOrd="0" destOrd="0" presId="urn:microsoft.com/office/officeart/2005/8/layout/cycle8"/>
    <dgm:cxn modelId="{8A6C1D2E-0047-414A-9A6D-45E28C4BD5A6}" srcId="{BD36896D-D4DC-4807-B57A-54DFF7EE5025}" destId="{299A43AF-8DBB-4C43-9C47-257A3659E027}" srcOrd="4" destOrd="0" parTransId="{316E752A-DFD2-48F8-95FF-6CB06B91DDFD}" sibTransId="{D41EBCF7-6682-4CA3-95DF-BA44123EDC55}"/>
    <dgm:cxn modelId="{19B67338-811B-4883-B123-820CF8D29323}" type="presOf" srcId="{37A0932B-476B-4F1F-BF67-6C58168E992A}" destId="{729D6176-A450-4F14-85CD-D600B626C384}" srcOrd="0" destOrd="0" presId="urn:microsoft.com/office/officeart/2005/8/layout/cycle8"/>
    <dgm:cxn modelId="{FFD68C67-93BA-44E4-AC49-B2119C115C02}" type="presOf" srcId="{25B46631-50C8-4483-98E3-AB327ECCAA8C}" destId="{00B23261-997D-466A-AE60-C5961506D560}" srcOrd="0" destOrd="0" presId="urn:microsoft.com/office/officeart/2005/8/layout/cycle8"/>
    <dgm:cxn modelId="{3ECFC27A-3C81-4549-B65D-9EE3A4343D03}" srcId="{BD36896D-D4DC-4807-B57A-54DFF7EE5025}" destId="{EAF74FAD-E39F-4EFE-BBE5-CD2B897D4172}" srcOrd="5" destOrd="0" parTransId="{0960439F-8B39-4754-9CFC-8399CFB5CB8E}" sibTransId="{D6599C72-2A59-4ECC-BC5F-7489C4DE2E3F}"/>
    <dgm:cxn modelId="{0B393C42-0AA5-44A7-9826-CBD5BD189F6F}" srcId="{BD36896D-D4DC-4807-B57A-54DFF7EE5025}" destId="{62E4E9CE-29AE-452A-A820-9B639275B944}" srcOrd="2" destOrd="0" parTransId="{0D1BC99C-E783-4FCA-9C8E-77FCD7DDCFE4}" sibTransId="{69906D93-6DDF-4926-B2D8-DE2141A8175A}"/>
    <dgm:cxn modelId="{6E250ECB-3FFE-4CCA-A317-7031AB2B875D}" srcId="{BD36896D-D4DC-4807-B57A-54DFF7EE5025}" destId="{37A0932B-476B-4F1F-BF67-6C58168E992A}" srcOrd="1" destOrd="0" parTransId="{B8A87DA4-D4E9-4949-A3A5-8F930AA26A27}" sibTransId="{C5E98AA6-F9D0-4157-8C8F-30D3C2DD6E1B}"/>
    <dgm:cxn modelId="{C6B2E656-45FA-4D0A-9021-88AFEDCFE747}" type="presOf" srcId="{299A43AF-8DBB-4C43-9C47-257A3659E027}" destId="{B153D55B-702F-4F84-B1A2-6A93CAD23227}" srcOrd="0" destOrd="0" presId="urn:microsoft.com/office/officeart/2005/8/layout/cycle8"/>
    <dgm:cxn modelId="{F20838C9-2F2D-45B4-AEC0-90D754A97181}" type="presOf" srcId="{299A43AF-8DBB-4C43-9C47-257A3659E027}" destId="{1135B95A-5316-4CFD-AD7C-6C6ADE400F30}" srcOrd="1" destOrd="0" presId="urn:microsoft.com/office/officeart/2005/8/layout/cycle8"/>
    <dgm:cxn modelId="{F706A892-F87F-4CE0-9AE2-452548C6078E}" type="presOf" srcId="{766B29AC-2F51-4D3B-8FC5-D34311894C12}" destId="{DFA4DAE9-10FB-43AF-A60F-380CEE4CAE63}" srcOrd="0" destOrd="0" presId="urn:microsoft.com/office/officeart/2005/8/layout/cycle8"/>
    <dgm:cxn modelId="{0CC12F64-2741-4135-B5B6-20AD5D92F494}" type="presOf" srcId="{766B29AC-2F51-4D3B-8FC5-D34311894C12}" destId="{88ECA4E7-BB16-4A03-8261-CF5CC4440256}" srcOrd="1" destOrd="0" presId="urn:microsoft.com/office/officeart/2005/8/layout/cycle8"/>
    <dgm:cxn modelId="{6763C43B-7CEF-4994-B052-64BF0BF960A4}" type="presOf" srcId="{37A0932B-476B-4F1F-BF67-6C58168E992A}" destId="{F6519A62-80CD-427D-889C-11DE06B15D93}" srcOrd="1" destOrd="0" presId="urn:microsoft.com/office/officeart/2005/8/layout/cycle8"/>
    <dgm:cxn modelId="{693121DA-6950-406E-9381-46C4CA7EE6A6}" type="presOf" srcId="{EAF74FAD-E39F-4EFE-BBE5-CD2B897D4172}" destId="{E8EC0C19-F241-41F2-9CE4-C60A8101864A}" srcOrd="1" destOrd="0" presId="urn:microsoft.com/office/officeart/2005/8/layout/cycle8"/>
    <dgm:cxn modelId="{675B6770-0B04-49D4-9195-2177DBFDA9AA}" type="presOf" srcId="{62E4E9CE-29AE-452A-A820-9B639275B944}" destId="{894F779F-2DDD-49BF-B4C2-5705F25A044A}" srcOrd="0" destOrd="0" presId="urn:microsoft.com/office/officeart/2005/8/layout/cycle8"/>
    <dgm:cxn modelId="{1112F22E-E6B4-48EC-9D4E-BF49DC9541CA}" type="presParOf" srcId="{7DBA5C7C-A40E-489C-AB47-78232BDC7D6C}" destId="{00B23261-997D-466A-AE60-C5961506D560}" srcOrd="0" destOrd="0" presId="urn:microsoft.com/office/officeart/2005/8/layout/cycle8"/>
    <dgm:cxn modelId="{A1BEB62F-877C-4501-9DD9-13A9ECEB1364}" type="presParOf" srcId="{7DBA5C7C-A40E-489C-AB47-78232BDC7D6C}" destId="{E17FA552-C037-4A6E-9197-9CD48597C1B7}" srcOrd="1" destOrd="0" presId="urn:microsoft.com/office/officeart/2005/8/layout/cycle8"/>
    <dgm:cxn modelId="{09185827-1667-4B1C-99FA-B27AF8FF68E8}" type="presParOf" srcId="{7DBA5C7C-A40E-489C-AB47-78232BDC7D6C}" destId="{ACAE3F5E-007F-406E-A041-92BEE9D29AD8}" srcOrd="2" destOrd="0" presId="urn:microsoft.com/office/officeart/2005/8/layout/cycle8"/>
    <dgm:cxn modelId="{7B3AA212-94E5-4D39-9CB1-C8DB03942621}" type="presParOf" srcId="{7DBA5C7C-A40E-489C-AB47-78232BDC7D6C}" destId="{22AFBDB6-A30E-404E-AD49-3AA86D829B73}" srcOrd="3" destOrd="0" presId="urn:microsoft.com/office/officeart/2005/8/layout/cycle8"/>
    <dgm:cxn modelId="{8E209F8C-DFD3-4A54-87B4-97C75F6FD482}" type="presParOf" srcId="{7DBA5C7C-A40E-489C-AB47-78232BDC7D6C}" destId="{729D6176-A450-4F14-85CD-D600B626C384}" srcOrd="4" destOrd="0" presId="urn:microsoft.com/office/officeart/2005/8/layout/cycle8"/>
    <dgm:cxn modelId="{37AA694F-A9F7-4E75-8F53-EAE63F13C92C}" type="presParOf" srcId="{7DBA5C7C-A40E-489C-AB47-78232BDC7D6C}" destId="{2C884236-ECA6-4A49-B4E1-199051C15162}" srcOrd="5" destOrd="0" presId="urn:microsoft.com/office/officeart/2005/8/layout/cycle8"/>
    <dgm:cxn modelId="{2E88D1E8-3285-4D75-94D8-6FC4A3D0F9E3}" type="presParOf" srcId="{7DBA5C7C-A40E-489C-AB47-78232BDC7D6C}" destId="{DC983B44-652C-44CF-83DE-0C9114D437A1}" srcOrd="6" destOrd="0" presId="urn:microsoft.com/office/officeart/2005/8/layout/cycle8"/>
    <dgm:cxn modelId="{9FC86947-C74B-4ADC-8752-DA3642632296}" type="presParOf" srcId="{7DBA5C7C-A40E-489C-AB47-78232BDC7D6C}" destId="{F6519A62-80CD-427D-889C-11DE06B15D93}" srcOrd="7" destOrd="0" presId="urn:microsoft.com/office/officeart/2005/8/layout/cycle8"/>
    <dgm:cxn modelId="{19E98C5A-ABE7-46CE-B35A-2C8918CA79A8}" type="presParOf" srcId="{7DBA5C7C-A40E-489C-AB47-78232BDC7D6C}" destId="{894F779F-2DDD-49BF-B4C2-5705F25A044A}" srcOrd="8" destOrd="0" presId="urn:microsoft.com/office/officeart/2005/8/layout/cycle8"/>
    <dgm:cxn modelId="{E8603532-7AE3-4FF3-8DC6-6125D9434350}" type="presParOf" srcId="{7DBA5C7C-A40E-489C-AB47-78232BDC7D6C}" destId="{0D1E530C-4612-4F9A-9A3F-15E9ED03B5C4}" srcOrd="9" destOrd="0" presId="urn:microsoft.com/office/officeart/2005/8/layout/cycle8"/>
    <dgm:cxn modelId="{625A728B-4C16-4379-9E21-F85C30C8C04C}" type="presParOf" srcId="{7DBA5C7C-A40E-489C-AB47-78232BDC7D6C}" destId="{498E0485-F59F-417F-B836-6658F5EACE5E}" srcOrd="10" destOrd="0" presId="urn:microsoft.com/office/officeart/2005/8/layout/cycle8"/>
    <dgm:cxn modelId="{17E55E53-11F3-4A46-BA33-18FE0CDCFA12}" type="presParOf" srcId="{7DBA5C7C-A40E-489C-AB47-78232BDC7D6C}" destId="{2DD1DCDF-7C04-4A5B-B2E8-EE728D8D1841}" srcOrd="11" destOrd="0" presId="urn:microsoft.com/office/officeart/2005/8/layout/cycle8"/>
    <dgm:cxn modelId="{1D924A4F-CBF9-4850-91E8-01E4D92A4A03}" type="presParOf" srcId="{7DBA5C7C-A40E-489C-AB47-78232BDC7D6C}" destId="{DFA4DAE9-10FB-43AF-A60F-380CEE4CAE63}" srcOrd="12" destOrd="0" presId="urn:microsoft.com/office/officeart/2005/8/layout/cycle8"/>
    <dgm:cxn modelId="{370DB10A-977C-4926-BA8F-B029A6047A28}" type="presParOf" srcId="{7DBA5C7C-A40E-489C-AB47-78232BDC7D6C}" destId="{80C80A14-F7F1-423A-AC3A-E6433E501229}" srcOrd="13" destOrd="0" presId="urn:microsoft.com/office/officeart/2005/8/layout/cycle8"/>
    <dgm:cxn modelId="{154DBD49-2263-4124-B6A8-24EC1C315CB3}" type="presParOf" srcId="{7DBA5C7C-A40E-489C-AB47-78232BDC7D6C}" destId="{3C059626-CA39-458F-BBB3-53C5DA6B4A6E}" srcOrd="14" destOrd="0" presId="urn:microsoft.com/office/officeart/2005/8/layout/cycle8"/>
    <dgm:cxn modelId="{622C29E2-060D-4CBE-BF61-2953740F9697}" type="presParOf" srcId="{7DBA5C7C-A40E-489C-AB47-78232BDC7D6C}" destId="{88ECA4E7-BB16-4A03-8261-CF5CC4440256}" srcOrd="15" destOrd="0" presId="urn:microsoft.com/office/officeart/2005/8/layout/cycle8"/>
    <dgm:cxn modelId="{B70048CF-888A-4D33-A2C3-B0445D7B66BA}" type="presParOf" srcId="{7DBA5C7C-A40E-489C-AB47-78232BDC7D6C}" destId="{B153D55B-702F-4F84-B1A2-6A93CAD23227}" srcOrd="16" destOrd="0" presId="urn:microsoft.com/office/officeart/2005/8/layout/cycle8"/>
    <dgm:cxn modelId="{ABEEA84D-A839-4CF2-AD38-BEB1BD3E1D2A}" type="presParOf" srcId="{7DBA5C7C-A40E-489C-AB47-78232BDC7D6C}" destId="{19485311-80FE-498D-AD4A-AF87FB38252D}" srcOrd="17" destOrd="0" presId="urn:microsoft.com/office/officeart/2005/8/layout/cycle8"/>
    <dgm:cxn modelId="{FA921F7F-A02E-4D19-979F-E66435FEB98B}" type="presParOf" srcId="{7DBA5C7C-A40E-489C-AB47-78232BDC7D6C}" destId="{74FFB321-135E-4214-A740-A3BB80E32025}" srcOrd="18" destOrd="0" presId="urn:microsoft.com/office/officeart/2005/8/layout/cycle8"/>
    <dgm:cxn modelId="{5038ACA5-DA86-40BA-A44C-0764952527FA}" type="presParOf" srcId="{7DBA5C7C-A40E-489C-AB47-78232BDC7D6C}" destId="{1135B95A-5316-4CFD-AD7C-6C6ADE400F30}" srcOrd="19" destOrd="0" presId="urn:microsoft.com/office/officeart/2005/8/layout/cycle8"/>
    <dgm:cxn modelId="{C3EAECFB-97E4-4EF1-BE86-EE1CEED14C01}" type="presParOf" srcId="{7DBA5C7C-A40E-489C-AB47-78232BDC7D6C}" destId="{91A563CF-0910-4FEA-94F7-B12CBD38B73F}" srcOrd="20" destOrd="0" presId="urn:microsoft.com/office/officeart/2005/8/layout/cycle8"/>
    <dgm:cxn modelId="{952AE6CC-1C0A-4A23-A925-DDC92A3BE475}" type="presParOf" srcId="{7DBA5C7C-A40E-489C-AB47-78232BDC7D6C}" destId="{54E19C39-32B9-436B-AAC6-B7CED17C4411}" srcOrd="21" destOrd="0" presId="urn:microsoft.com/office/officeart/2005/8/layout/cycle8"/>
    <dgm:cxn modelId="{36C1ECFD-B605-4926-AC78-2A942EC358C6}" type="presParOf" srcId="{7DBA5C7C-A40E-489C-AB47-78232BDC7D6C}" destId="{6A2203CE-08B7-4E19-9A7C-370038C9E074}" srcOrd="22" destOrd="0" presId="urn:microsoft.com/office/officeart/2005/8/layout/cycle8"/>
    <dgm:cxn modelId="{1AAA5E98-B821-4C56-840F-E1B7D98C3669}" type="presParOf" srcId="{7DBA5C7C-A40E-489C-AB47-78232BDC7D6C}" destId="{E8EC0C19-F241-41F2-9CE4-C60A8101864A}" srcOrd="23" destOrd="0" presId="urn:microsoft.com/office/officeart/2005/8/layout/cycle8"/>
    <dgm:cxn modelId="{CCC294EE-9B9B-4497-AECD-E2E3EC61586B}" type="presParOf" srcId="{7DBA5C7C-A40E-489C-AB47-78232BDC7D6C}" destId="{22D91242-5AF1-49F2-A01C-6CAFAC4B9237}" srcOrd="24" destOrd="0" presId="urn:microsoft.com/office/officeart/2005/8/layout/cycle8"/>
    <dgm:cxn modelId="{B8271ACD-8F0E-4F30-AC0D-1ACA66D599C7}" type="presParOf" srcId="{7DBA5C7C-A40E-489C-AB47-78232BDC7D6C}" destId="{841384E4-67FF-416A-8E87-25D44152B1FA}" srcOrd="25" destOrd="0" presId="urn:microsoft.com/office/officeart/2005/8/layout/cycle8"/>
    <dgm:cxn modelId="{1D9F36D8-7FC0-4649-A4A4-46DC8E6CAD25}" type="presParOf" srcId="{7DBA5C7C-A40E-489C-AB47-78232BDC7D6C}" destId="{FED3500E-FBFE-419C-B3B5-58A66BB15CC3}" srcOrd="26" destOrd="0" presId="urn:microsoft.com/office/officeart/2005/8/layout/cycle8"/>
    <dgm:cxn modelId="{81D6BBD0-591D-4016-9590-32C305B1F744}" type="presParOf" srcId="{7DBA5C7C-A40E-489C-AB47-78232BDC7D6C}" destId="{6E3E0EBC-BA34-4435-98A8-B0DDC7DA915D}" srcOrd="27" destOrd="0" presId="urn:microsoft.com/office/officeart/2005/8/layout/cycle8"/>
    <dgm:cxn modelId="{178B34E0-3DEE-464A-94AA-B21FEEF5F347}" type="presParOf" srcId="{7DBA5C7C-A40E-489C-AB47-78232BDC7D6C}" destId="{E5ACB24D-0A8D-47ED-8E2F-8B630DFE162D}" srcOrd="28" destOrd="0" presId="urn:microsoft.com/office/officeart/2005/8/layout/cycle8"/>
    <dgm:cxn modelId="{E54F3873-B929-4FF8-985B-D81FAB8D3A9B}" type="presParOf" srcId="{7DBA5C7C-A40E-489C-AB47-78232BDC7D6C}" destId="{5DC24392-256C-4911-B363-83887CEB0768}" srcOrd="2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36896D-D4DC-4807-B57A-54DFF7EE5025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25B46631-50C8-4483-98E3-AB327ECCAA8C}">
      <dgm:prSet phldrT="[Text]" custT="1"/>
      <dgm:spPr/>
      <dgm:t>
        <a:bodyPr/>
        <a:lstStyle/>
        <a:p>
          <a:pPr rtl="1"/>
          <a:r>
            <a:rPr lang="ar-SA" sz="2000" b="1" dirty="0"/>
            <a:t>پيشاهنگي در</a:t>
          </a:r>
          <a:endParaRPr lang="en-US" sz="2000" b="1" dirty="0"/>
        </a:p>
        <a:p>
          <a:pPr rtl="1"/>
          <a:r>
            <a:rPr lang="ar-SA" sz="2000" b="1" dirty="0"/>
            <a:t>پيوندهاي </a:t>
          </a:r>
          <a:endParaRPr lang="en-US" sz="2000" b="1" dirty="0"/>
        </a:p>
        <a:p>
          <a:pPr rtl="1"/>
          <a:r>
            <a:rPr lang="ar-SA" sz="2000" b="1" dirty="0"/>
            <a:t>اجتماعي</a:t>
          </a:r>
          <a:endParaRPr lang="en-US" sz="2000" b="1" dirty="0"/>
        </a:p>
      </dgm:t>
    </dgm:pt>
    <dgm:pt modelId="{3C231772-8212-4C1C-B3FF-9CF95E893C9B}" type="parTrans" cxnId="{1181F378-0EEF-4C14-AC29-DE519AD25E62}">
      <dgm:prSet/>
      <dgm:spPr/>
      <dgm:t>
        <a:bodyPr/>
        <a:lstStyle/>
        <a:p>
          <a:endParaRPr lang="en-US"/>
        </a:p>
      </dgm:t>
    </dgm:pt>
    <dgm:pt modelId="{FE1C3BFA-0600-4DD5-96A3-DCB12358E9DB}" type="sibTrans" cxnId="{1181F378-0EEF-4C14-AC29-DE519AD25E62}">
      <dgm:prSet/>
      <dgm:spPr/>
      <dgm:t>
        <a:bodyPr/>
        <a:lstStyle/>
        <a:p>
          <a:endParaRPr lang="en-US"/>
        </a:p>
      </dgm:t>
    </dgm:pt>
    <dgm:pt modelId="{37A0932B-476B-4F1F-BF67-6C58168E992A}">
      <dgm:prSet phldrT="[Text]" custT="1"/>
      <dgm:spPr/>
      <dgm:t>
        <a:bodyPr/>
        <a:lstStyle/>
        <a:p>
          <a:pPr rtl="1"/>
          <a:r>
            <a:rPr lang="ar-SA" sz="2800" b="1" dirty="0"/>
            <a:t>مرزبندي</a:t>
          </a:r>
          <a:endParaRPr lang="en-US" sz="2800" b="1" dirty="0"/>
        </a:p>
        <a:p>
          <a:pPr rtl="1"/>
          <a:r>
            <a:rPr lang="ar-SA" sz="2800" b="1" dirty="0"/>
            <a:t>شفاف و سازگار</a:t>
          </a:r>
          <a:endParaRPr lang="en-US" sz="2800" b="1" dirty="0"/>
        </a:p>
      </dgm:t>
    </dgm:pt>
    <dgm:pt modelId="{B8A87DA4-D4E9-4949-A3A5-8F930AA26A27}" type="parTrans" cxnId="{6E250ECB-3FFE-4CCA-A317-7031AB2B875D}">
      <dgm:prSet/>
      <dgm:spPr/>
      <dgm:t>
        <a:bodyPr/>
        <a:lstStyle/>
        <a:p>
          <a:endParaRPr lang="en-US"/>
        </a:p>
      </dgm:t>
    </dgm:pt>
    <dgm:pt modelId="{C5E98AA6-F9D0-4157-8C8F-30D3C2DD6E1B}" type="sibTrans" cxnId="{6E250ECB-3FFE-4CCA-A317-7031AB2B875D}">
      <dgm:prSet/>
      <dgm:spPr/>
      <dgm:t>
        <a:bodyPr/>
        <a:lstStyle/>
        <a:p>
          <a:endParaRPr lang="en-US"/>
        </a:p>
      </dgm:t>
    </dgm:pt>
    <dgm:pt modelId="{62E4E9CE-29AE-452A-A820-9B639275B944}">
      <dgm:prSet phldrT="[Text]" custT="1"/>
      <dgm:spPr/>
      <dgm:t>
        <a:bodyPr/>
        <a:lstStyle/>
        <a:p>
          <a:pPr rtl="1"/>
          <a:r>
            <a:rPr lang="ar-SA" sz="2000" b="1" dirty="0">
              <a:solidFill>
                <a:srgbClr val="FF0000"/>
              </a:solidFill>
            </a:rPr>
            <a:t>آموزش </a:t>
          </a:r>
          <a:endParaRPr lang="en-US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مهارت‌هاي </a:t>
          </a:r>
          <a:endParaRPr lang="en-US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زندگي</a:t>
          </a:r>
          <a:endParaRPr lang="en-US" sz="2000" b="1" dirty="0">
            <a:solidFill>
              <a:srgbClr val="FF0000"/>
            </a:solidFill>
          </a:endParaRPr>
        </a:p>
      </dgm:t>
    </dgm:pt>
    <dgm:pt modelId="{0D1BC99C-E783-4FCA-9C8E-77FCD7DDCFE4}" type="parTrans" cxnId="{0B393C42-0AA5-44A7-9826-CBD5BD189F6F}">
      <dgm:prSet/>
      <dgm:spPr/>
      <dgm:t>
        <a:bodyPr/>
        <a:lstStyle/>
        <a:p>
          <a:endParaRPr lang="en-US"/>
        </a:p>
      </dgm:t>
    </dgm:pt>
    <dgm:pt modelId="{69906D93-6DDF-4926-B2D8-DE2141A8175A}" type="sibTrans" cxnId="{0B393C42-0AA5-44A7-9826-CBD5BD189F6F}">
      <dgm:prSet/>
      <dgm:spPr/>
      <dgm:t>
        <a:bodyPr/>
        <a:lstStyle/>
        <a:p>
          <a:endParaRPr lang="en-US"/>
        </a:p>
      </dgm:t>
    </dgm:pt>
    <dgm:pt modelId="{766B29AC-2F51-4D3B-8FC5-D34311894C12}">
      <dgm:prSet custT="1"/>
      <dgm:spPr/>
      <dgm:t>
        <a:bodyPr/>
        <a:lstStyle/>
        <a:p>
          <a:pPr rtl="1"/>
          <a:r>
            <a:rPr lang="ar-SA" sz="2000" b="1" dirty="0">
              <a:solidFill>
                <a:srgbClr val="FF0000"/>
              </a:solidFill>
            </a:rPr>
            <a:t>فراهم‌سازي</a:t>
          </a:r>
          <a:endParaRPr lang="fa-IR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حمايت</a:t>
          </a:r>
          <a:endParaRPr lang="fa-IR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مهربانانه</a:t>
          </a:r>
          <a:endParaRPr lang="fa-IR" sz="2000" b="1" dirty="0">
            <a:solidFill>
              <a:srgbClr val="FF0000"/>
            </a:solidFill>
          </a:endParaRPr>
        </a:p>
        <a:p>
          <a:pPr rtl="1"/>
          <a:endParaRPr lang="en-US" sz="1300" dirty="0"/>
        </a:p>
      </dgm:t>
    </dgm:pt>
    <dgm:pt modelId="{641FE232-8BFC-4900-8EFA-50AA65FFC3B3}" type="parTrans" cxnId="{0F1743E9-F3B3-430D-8524-44DF0E8AA6CF}">
      <dgm:prSet/>
      <dgm:spPr/>
      <dgm:t>
        <a:bodyPr/>
        <a:lstStyle/>
        <a:p>
          <a:endParaRPr lang="en-US"/>
        </a:p>
      </dgm:t>
    </dgm:pt>
    <dgm:pt modelId="{0B734617-9142-4AA4-9564-B6C714EEDDE4}" type="sibTrans" cxnId="{0F1743E9-F3B3-430D-8524-44DF0E8AA6CF}">
      <dgm:prSet/>
      <dgm:spPr/>
      <dgm:t>
        <a:bodyPr/>
        <a:lstStyle/>
        <a:p>
          <a:endParaRPr lang="en-US"/>
        </a:p>
      </dgm:t>
    </dgm:pt>
    <dgm:pt modelId="{299A43AF-8DBB-4C43-9C47-257A3659E027}">
      <dgm:prSet custT="1"/>
      <dgm:spPr/>
      <dgm:t>
        <a:bodyPr/>
        <a:lstStyle/>
        <a:p>
          <a:pPr rtl="1"/>
          <a:r>
            <a:rPr lang="ar-SA" sz="2000" b="1" dirty="0">
              <a:solidFill>
                <a:srgbClr val="FF0000"/>
              </a:solidFill>
            </a:rPr>
            <a:t>طراحي و ارتباط‌</a:t>
          </a:r>
          <a:r>
            <a:rPr lang="en-US" sz="2000" b="1" dirty="0">
              <a:solidFill>
                <a:srgbClr val="FF0000"/>
              </a:solidFill>
            </a:rPr>
            <a:t> </a:t>
          </a:r>
          <a:r>
            <a:rPr lang="ar-SA" sz="2000" b="1" dirty="0">
              <a:solidFill>
                <a:srgbClr val="FF0000"/>
              </a:solidFill>
            </a:rPr>
            <a:t>سازي</a:t>
          </a:r>
          <a:endParaRPr lang="fa-IR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براي افزايش اميدواري</a:t>
          </a:r>
          <a:endParaRPr lang="en-US" sz="2000" b="1" dirty="0">
            <a:solidFill>
              <a:srgbClr val="FF0000"/>
            </a:solidFill>
          </a:endParaRPr>
        </a:p>
      </dgm:t>
    </dgm:pt>
    <dgm:pt modelId="{316E752A-DFD2-48F8-95FF-6CB06B91DDFD}" type="parTrans" cxnId="{8A6C1D2E-0047-414A-9A6D-45E28C4BD5A6}">
      <dgm:prSet/>
      <dgm:spPr/>
      <dgm:t>
        <a:bodyPr/>
        <a:lstStyle/>
        <a:p>
          <a:endParaRPr lang="en-US"/>
        </a:p>
      </dgm:t>
    </dgm:pt>
    <dgm:pt modelId="{D41EBCF7-6682-4CA3-95DF-BA44123EDC55}" type="sibTrans" cxnId="{8A6C1D2E-0047-414A-9A6D-45E28C4BD5A6}">
      <dgm:prSet/>
      <dgm:spPr/>
      <dgm:t>
        <a:bodyPr/>
        <a:lstStyle/>
        <a:p>
          <a:endParaRPr lang="en-US"/>
        </a:p>
      </dgm:t>
    </dgm:pt>
    <dgm:pt modelId="{EAF74FAD-E39F-4EFE-BBE5-CD2B897D4172}">
      <dgm:prSet custT="1"/>
      <dgm:spPr/>
      <dgm:t>
        <a:bodyPr/>
        <a:lstStyle/>
        <a:p>
          <a:pPr rtl="1"/>
          <a:r>
            <a:rPr lang="ar-SA" sz="2400" dirty="0">
              <a:solidFill>
                <a:schemeClr val="bg1"/>
              </a:solidFill>
            </a:rPr>
            <a:t>فرصت‌سازي</a:t>
          </a:r>
          <a:r>
            <a:rPr lang="fa-IR" sz="2400" dirty="0">
              <a:solidFill>
                <a:schemeClr val="bg1"/>
              </a:solidFill>
            </a:rPr>
            <a:t> </a:t>
          </a:r>
          <a:r>
            <a:rPr lang="ar-SA" sz="2400" dirty="0">
              <a:solidFill>
                <a:schemeClr val="bg1"/>
              </a:solidFill>
            </a:rPr>
            <a:t>براي مشاركت</a:t>
          </a:r>
          <a:r>
            <a:rPr lang="fa-IR" sz="2400" dirty="0">
              <a:solidFill>
                <a:schemeClr val="bg1"/>
              </a:solidFill>
            </a:rPr>
            <a:t> </a:t>
          </a:r>
          <a:r>
            <a:rPr lang="ar-SA" sz="2400" dirty="0">
              <a:solidFill>
                <a:schemeClr val="bg1"/>
              </a:solidFill>
            </a:rPr>
            <a:t>معنامند</a:t>
          </a:r>
          <a:endParaRPr lang="en-US" sz="2400" dirty="0">
            <a:solidFill>
              <a:schemeClr val="bg1"/>
            </a:solidFill>
          </a:endParaRPr>
        </a:p>
      </dgm:t>
    </dgm:pt>
    <dgm:pt modelId="{0960439F-8B39-4754-9CFC-8399CFB5CB8E}" type="parTrans" cxnId="{3ECFC27A-3C81-4549-B65D-9EE3A4343D03}">
      <dgm:prSet/>
      <dgm:spPr/>
      <dgm:t>
        <a:bodyPr/>
        <a:lstStyle/>
        <a:p>
          <a:endParaRPr lang="en-US"/>
        </a:p>
      </dgm:t>
    </dgm:pt>
    <dgm:pt modelId="{D6599C72-2A59-4ECC-BC5F-7489C4DE2E3F}" type="sibTrans" cxnId="{3ECFC27A-3C81-4549-B65D-9EE3A4343D03}">
      <dgm:prSet/>
      <dgm:spPr/>
      <dgm:t>
        <a:bodyPr/>
        <a:lstStyle/>
        <a:p>
          <a:endParaRPr lang="en-US"/>
        </a:p>
      </dgm:t>
    </dgm:pt>
    <dgm:pt modelId="{7DBA5C7C-A40E-489C-AB47-78232BDC7D6C}" type="pres">
      <dgm:prSet presAssocID="{BD36896D-D4DC-4807-B57A-54DFF7EE5025}" presName="compositeShape" presStyleCnt="0">
        <dgm:presLayoutVars>
          <dgm:chMax val="7"/>
          <dgm:dir/>
          <dgm:resizeHandles val="exact"/>
        </dgm:presLayoutVars>
      </dgm:prSet>
      <dgm:spPr/>
    </dgm:pt>
    <dgm:pt modelId="{00B23261-997D-466A-AE60-C5961506D560}" type="pres">
      <dgm:prSet presAssocID="{BD36896D-D4DC-4807-B57A-54DFF7EE5025}" presName="wedge1" presStyleLbl="node1" presStyleIdx="0" presStyleCnt="6" custScaleX="110463" custScaleY="104329"/>
      <dgm:spPr/>
    </dgm:pt>
    <dgm:pt modelId="{E17FA552-C037-4A6E-9197-9CD48597C1B7}" type="pres">
      <dgm:prSet presAssocID="{BD36896D-D4DC-4807-B57A-54DFF7EE5025}" presName="dummy1a" presStyleCnt="0"/>
      <dgm:spPr/>
    </dgm:pt>
    <dgm:pt modelId="{ACAE3F5E-007F-406E-A041-92BEE9D29AD8}" type="pres">
      <dgm:prSet presAssocID="{BD36896D-D4DC-4807-B57A-54DFF7EE5025}" presName="dummy1b" presStyleCnt="0"/>
      <dgm:spPr/>
    </dgm:pt>
    <dgm:pt modelId="{22AFBDB6-A30E-404E-AD49-3AA86D829B73}" type="pres">
      <dgm:prSet presAssocID="{BD36896D-D4DC-4807-B57A-54DFF7EE5025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729D6176-A450-4F14-85CD-D600B626C384}" type="pres">
      <dgm:prSet presAssocID="{BD36896D-D4DC-4807-B57A-54DFF7EE5025}" presName="wedge2" presStyleLbl="node1" presStyleIdx="1" presStyleCnt="6"/>
      <dgm:spPr/>
    </dgm:pt>
    <dgm:pt modelId="{2C884236-ECA6-4A49-B4E1-199051C15162}" type="pres">
      <dgm:prSet presAssocID="{BD36896D-D4DC-4807-B57A-54DFF7EE5025}" presName="dummy2a" presStyleCnt="0"/>
      <dgm:spPr/>
    </dgm:pt>
    <dgm:pt modelId="{DC983B44-652C-44CF-83DE-0C9114D437A1}" type="pres">
      <dgm:prSet presAssocID="{BD36896D-D4DC-4807-B57A-54DFF7EE5025}" presName="dummy2b" presStyleCnt="0"/>
      <dgm:spPr/>
    </dgm:pt>
    <dgm:pt modelId="{F6519A62-80CD-427D-889C-11DE06B15D93}" type="pres">
      <dgm:prSet presAssocID="{BD36896D-D4DC-4807-B57A-54DFF7EE5025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894F779F-2DDD-49BF-B4C2-5705F25A044A}" type="pres">
      <dgm:prSet presAssocID="{BD36896D-D4DC-4807-B57A-54DFF7EE5025}" presName="wedge3" presStyleLbl="node1" presStyleIdx="2" presStyleCnt="6"/>
      <dgm:spPr/>
    </dgm:pt>
    <dgm:pt modelId="{0D1E530C-4612-4F9A-9A3F-15E9ED03B5C4}" type="pres">
      <dgm:prSet presAssocID="{BD36896D-D4DC-4807-B57A-54DFF7EE5025}" presName="dummy3a" presStyleCnt="0"/>
      <dgm:spPr/>
    </dgm:pt>
    <dgm:pt modelId="{498E0485-F59F-417F-B836-6658F5EACE5E}" type="pres">
      <dgm:prSet presAssocID="{BD36896D-D4DC-4807-B57A-54DFF7EE5025}" presName="dummy3b" presStyleCnt="0"/>
      <dgm:spPr/>
    </dgm:pt>
    <dgm:pt modelId="{2DD1DCDF-7C04-4A5B-B2E8-EE728D8D1841}" type="pres">
      <dgm:prSet presAssocID="{BD36896D-D4DC-4807-B57A-54DFF7EE5025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DFA4DAE9-10FB-43AF-A60F-380CEE4CAE63}" type="pres">
      <dgm:prSet presAssocID="{BD36896D-D4DC-4807-B57A-54DFF7EE5025}" presName="wedge4" presStyleLbl="node1" presStyleIdx="3" presStyleCnt="6"/>
      <dgm:spPr/>
    </dgm:pt>
    <dgm:pt modelId="{80C80A14-F7F1-423A-AC3A-E6433E501229}" type="pres">
      <dgm:prSet presAssocID="{BD36896D-D4DC-4807-B57A-54DFF7EE5025}" presName="dummy4a" presStyleCnt="0"/>
      <dgm:spPr/>
    </dgm:pt>
    <dgm:pt modelId="{3C059626-CA39-458F-BBB3-53C5DA6B4A6E}" type="pres">
      <dgm:prSet presAssocID="{BD36896D-D4DC-4807-B57A-54DFF7EE5025}" presName="dummy4b" presStyleCnt="0"/>
      <dgm:spPr/>
    </dgm:pt>
    <dgm:pt modelId="{88ECA4E7-BB16-4A03-8261-CF5CC4440256}" type="pres">
      <dgm:prSet presAssocID="{BD36896D-D4DC-4807-B57A-54DFF7EE5025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B153D55B-702F-4F84-B1A2-6A93CAD23227}" type="pres">
      <dgm:prSet presAssocID="{BD36896D-D4DC-4807-B57A-54DFF7EE5025}" presName="wedge5" presStyleLbl="node1" presStyleIdx="4" presStyleCnt="6"/>
      <dgm:spPr/>
    </dgm:pt>
    <dgm:pt modelId="{19485311-80FE-498D-AD4A-AF87FB38252D}" type="pres">
      <dgm:prSet presAssocID="{BD36896D-D4DC-4807-B57A-54DFF7EE5025}" presName="dummy5a" presStyleCnt="0"/>
      <dgm:spPr/>
    </dgm:pt>
    <dgm:pt modelId="{74FFB321-135E-4214-A740-A3BB80E32025}" type="pres">
      <dgm:prSet presAssocID="{BD36896D-D4DC-4807-B57A-54DFF7EE5025}" presName="dummy5b" presStyleCnt="0"/>
      <dgm:spPr/>
    </dgm:pt>
    <dgm:pt modelId="{1135B95A-5316-4CFD-AD7C-6C6ADE400F30}" type="pres">
      <dgm:prSet presAssocID="{BD36896D-D4DC-4807-B57A-54DFF7EE5025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91A563CF-0910-4FEA-94F7-B12CBD38B73F}" type="pres">
      <dgm:prSet presAssocID="{BD36896D-D4DC-4807-B57A-54DFF7EE5025}" presName="wedge6" presStyleLbl="node1" presStyleIdx="5" presStyleCnt="6"/>
      <dgm:spPr/>
    </dgm:pt>
    <dgm:pt modelId="{54E19C39-32B9-436B-AAC6-B7CED17C4411}" type="pres">
      <dgm:prSet presAssocID="{BD36896D-D4DC-4807-B57A-54DFF7EE5025}" presName="dummy6a" presStyleCnt="0"/>
      <dgm:spPr/>
    </dgm:pt>
    <dgm:pt modelId="{6A2203CE-08B7-4E19-9A7C-370038C9E074}" type="pres">
      <dgm:prSet presAssocID="{BD36896D-D4DC-4807-B57A-54DFF7EE5025}" presName="dummy6b" presStyleCnt="0"/>
      <dgm:spPr/>
    </dgm:pt>
    <dgm:pt modelId="{E8EC0C19-F241-41F2-9CE4-C60A8101864A}" type="pres">
      <dgm:prSet presAssocID="{BD36896D-D4DC-4807-B57A-54DFF7EE5025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</dgm:pt>
    <dgm:pt modelId="{22D91242-5AF1-49F2-A01C-6CAFAC4B9237}" type="pres">
      <dgm:prSet presAssocID="{FE1C3BFA-0600-4DD5-96A3-DCB12358E9DB}" presName="arrowWedge1" presStyleLbl="fgSibTrans2D1" presStyleIdx="0" presStyleCnt="6"/>
      <dgm:spPr/>
    </dgm:pt>
    <dgm:pt modelId="{841384E4-67FF-416A-8E87-25D44152B1FA}" type="pres">
      <dgm:prSet presAssocID="{C5E98AA6-F9D0-4157-8C8F-30D3C2DD6E1B}" presName="arrowWedge2" presStyleLbl="fgSibTrans2D1" presStyleIdx="1" presStyleCnt="6"/>
      <dgm:spPr/>
    </dgm:pt>
    <dgm:pt modelId="{FED3500E-FBFE-419C-B3B5-58A66BB15CC3}" type="pres">
      <dgm:prSet presAssocID="{69906D93-6DDF-4926-B2D8-DE2141A8175A}" presName="arrowWedge3" presStyleLbl="fgSibTrans2D1" presStyleIdx="2" presStyleCnt="6"/>
      <dgm:spPr/>
    </dgm:pt>
    <dgm:pt modelId="{6E3E0EBC-BA34-4435-98A8-B0DDC7DA915D}" type="pres">
      <dgm:prSet presAssocID="{0B734617-9142-4AA4-9564-B6C714EEDDE4}" presName="arrowWedge4" presStyleLbl="fgSibTrans2D1" presStyleIdx="3" presStyleCnt="6"/>
      <dgm:spPr/>
    </dgm:pt>
    <dgm:pt modelId="{E5ACB24D-0A8D-47ED-8E2F-8B630DFE162D}" type="pres">
      <dgm:prSet presAssocID="{D41EBCF7-6682-4CA3-95DF-BA44123EDC55}" presName="arrowWedge5" presStyleLbl="fgSibTrans2D1" presStyleIdx="4" presStyleCnt="6"/>
      <dgm:spPr/>
    </dgm:pt>
    <dgm:pt modelId="{5DC24392-256C-4911-B363-83887CEB0768}" type="pres">
      <dgm:prSet presAssocID="{D6599C72-2A59-4ECC-BC5F-7489C4DE2E3F}" presName="arrowWedge6" presStyleLbl="fgSibTrans2D1" presStyleIdx="5" presStyleCnt="6" custScaleX="103106" custScaleY="94761"/>
      <dgm:spPr/>
    </dgm:pt>
  </dgm:ptLst>
  <dgm:cxnLst>
    <dgm:cxn modelId="{4B10B831-0D51-4289-B122-703554A67088}" type="presOf" srcId="{BD36896D-D4DC-4807-B57A-54DFF7EE5025}" destId="{7DBA5C7C-A40E-489C-AB47-78232BDC7D6C}" srcOrd="0" destOrd="0" presId="urn:microsoft.com/office/officeart/2005/8/layout/cycle8"/>
    <dgm:cxn modelId="{0F1743E9-F3B3-430D-8524-44DF0E8AA6CF}" srcId="{BD36896D-D4DC-4807-B57A-54DFF7EE5025}" destId="{766B29AC-2F51-4D3B-8FC5-D34311894C12}" srcOrd="3" destOrd="0" parTransId="{641FE232-8BFC-4900-8EFA-50AA65FFC3B3}" sibTransId="{0B734617-9142-4AA4-9564-B6C714EEDDE4}"/>
    <dgm:cxn modelId="{C94E53A6-C7C0-4A9D-90CC-7C903883E2FC}" type="presOf" srcId="{25B46631-50C8-4483-98E3-AB327ECCAA8C}" destId="{22AFBDB6-A30E-404E-AD49-3AA86D829B73}" srcOrd="1" destOrd="0" presId="urn:microsoft.com/office/officeart/2005/8/layout/cycle8"/>
    <dgm:cxn modelId="{FEF3787C-8597-4910-9DE6-CC73FE283A16}" type="presOf" srcId="{62E4E9CE-29AE-452A-A820-9B639275B944}" destId="{2DD1DCDF-7C04-4A5B-B2E8-EE728D8D1841}" srcOrd="1" destOrd="0" presId="urn:microsoft.com/office/officeart/2005/8/layout/cycle8"/>
    <dgm:cxn modelId="{1181F378-0EEF-4C14-AC29-DE519AD25E62}" srcId="{BD36896D-D4DC-4807-B57A-54DFF7EE5025}" destId="{25B46631-50C8-4483-98E3-AB327ECCAA8C}" srcOrd="0" destOrd="0" parTransId="{3C231772-8212-4C1C-B3FF-9CF95E893C9B}" sibTransId="{FE1C3BFA-0600-4DD5-96A3-DCB12358E9DB}"/>
    <dgm:cxn modelId="{989BBC39-BC59-43EE-B37B-5DBE712640C4}" type="presOf" srcId="{EAF74FAD-E39F-4EFE-BBE5-CD2B897D4172}" destId="{91A563CF-0910-4FEA-94F7-B12CBD38B73F}" srcOrd="0" destOrd="0" presId="urn:microsoft.com/office/officeart/2005/8/layout/cycle8"/>
    <dgm:cxn modelId="{8A6C1D2E-0047-414A-9A6D-45E28C4BD5A6}" srcId="{BD36896D-D4DC-4807-B57A-54DFF7EE5025}" destId="{299A43AF-8DBB-4C43-9C47-257A3659E027}" srcOrd="4" destOrd="0" parTransId="{316E752A-DFD2-48F8-95FF-6CB06B91DDFD}" sibTransId="{D41EBCF7-6682-4CA3-95DF-BA44123EDC55}"/>
    <dgm:cxn modelId="{19B67338-811B-4883-B123-820CF8D29323}" type="presOf" srcId="{37A0932B-476B-4F1F-BF67-6C58168E992A}" destId="{729D6176-A450-4F14-85CD-D600B626C384}" srcOrd="0" destOrd="0" presId="urn:microsoft.com/office/officeart/2005/8/layout/cycle8"/>
    <dgm:cxn modelId="{FFD68C67-93BA-44E4-AC49-B2119C115C02}" type="presOf" srcId="{25B46631-50C8-4483-98E3-AB327ECCAA8C}" destId="{00B23261-997D-466A-AE60-C5961506D560}" srcOrd="0" destOrd="0" presId="urn:microsoft.com/office/officeart/2005/8/layout/cycle8"/>
    <dgm:cxn modelId="{3ECFC27A-3C81-4549-B65D-9EE3A4343D03}" srcId="{BD36896D-D4DC-4807-B57A-54DFF7EE5025}" destId="{EAF74FAD-E39F-4EFE-BBE5-CD2B897D4172}" srcOrd="5" destOrd="0" parTransId="{0960439F-8B39-4754-9CFC-8399CFB5CB8E}" sibTransId="{D6599C72-2A59-4ECC-BC5F-7489C4DE2E3F}"/>
    <dgm:cxn modelId="{0B393C42-0AA5-44A7-9826-CBD5BD189F6F}" srcId="{BD36896D-D4DC-4807-B57A-54DFF7EE5025}" destId="{62E4E9CE-29AE-452A-A820-9B639275B944}" srcOrd="2" destOrd="0" parTransId="{0D1BC99C-E783-4FCA-9C8E-77FCD7DDCFE4}" sibTransId="{69906D93-6DDF-4926-B2D8-DE2141A8175A}"/>
    <dgm:cxn modelId="{6E250ECB-3FFE-4CCA-A317-7031AB2B875D}" srcId="{BD36896D-D4DC-4807-B57A-54DFF7EE5025}" destId="{37A0932B-476B-4F1F-BF67-6C58168E992A}" srcOrd="1" destOrd="0" parTransId="{B8A87DA4-D4E9-4949-A3A5-8F930AA26A27}" sibTransId="{C5E98AA6-F9D0-4157-8C8F-30D3C2DD6E1B}"/>
    <dgm:cxn modelId="{C6B2E656-45FA-4D0A-9021-88AFEDCFE747}" type="presOf" srcId="{299A43AF-8DBB-4C43-9C47-257A3659E027}" destId="{B153D55B-702F-4F84-B1A2-6A93CAD23227}" srcOrd="0" destOrd="0" presId="urn:microsoft.com/office/officeart/2005/8/layout/cycle8"/>
    <dgm:cxn modelId="{F20838C9-2F2D-45B4-AEC0-90D754A97181}" type="presOf" srcId="{299A43AF-8DBB-4C43-9C47-257A3659E027}" destId="{1135B95A-5316-4CFD-AD7C-6C6ADE400F30}" srcOrd="1" destOrd="0" presId="urn:microsoft.com/office/officeart/2005/8/layout/cycle8"/>
    <dgm:cxn modelId="{F706A892-F87F-4CE0-9AE2-452548C6078E}" type="presOf" srcId="{766B29AC-2F51-4D3B-8FC5-D34311894C12}" destId="{DFA4DAE9-10FB-43AF-A60F-380CEE4CAE63}" srcOrd="0" destOrd="0" presId="urn:microsoft.com/office/officeart/2005/8/layout/cycle8"/>
    <dgm:cxn modelId="{0CC12F64-2741-4135-B5B6-20AD5D92F494}" type="presOf" srcId="{766B29AC-2F51-4D3B-8FC5-D34311894C12}" destId="{88ECA4E7-BB16-4A03-8261-CF5CC4440256}" srcOrd="1" destOrd="0" presId="urn:microsoft.com/office/officeart/2005/8/layout/cycle8"/>
    <dgm:cxn modelId="{6763C43B-7CEF-4994-B052-64BF0BF960A4}" type="presOf" srcId="{37A0932B-476B-4F1F-BF67-6C58168E992A}" destId="{F6519A62-80CD-427D-889C-11DE06B15D93}" srcOrd="1" destOrd="0" presId="urn:microsoft.com/office/officeart/2005/8/layout/cycle8"/>
    <dgm:cxn modelId="{693121DA-6950-406E-9381-46C4CA7EE6A6}" type="presOf" srcId="{EAF74FAD-E39F-4EFE-BBE5-CD2B897D4172}" destId="{E8EC0C19-F241-41F2-9CE4-C60A8101864A}" srcOrd="1" destOrd="0" presId="urn:microsoft.com/office/officeart/2005/8/layout/cycle8"/>
    <dgm:cxn modelId="{675B6770-0B04-49D4-9195-2177DBFDA9AA}" type="presOf" srcId="{62E4E9CE-29AE-452A-A820-9B639275B944}" destId="{894F779F-2DDD-49BF-B4C2-5705F25A044A}" srcOrd="0" destOrd="0" presId="urn:microsoft.com/office/officeart/2005/8/layout/cycle8"/>
    <dgm:cxn modelId="{1112F22E-E6B4-48EC-9D4E-BF49DC9541CA}" type="presParOf" srcId="{7DBA5C7C-A40E-489C-AB47-78232BDC7D6C}" destId="{00B23261-997D-466A-AE60-C5961506D560}" srcOrd="0" destOrd="0" presId="urn:microsoft.com/office/officeart/2005/8/layout/cycle8"/>
    <dgm:cxn modelId="{A1BEB62F-877C-4501-9DD9-13A9ECEB1364}" type="presParOf" srcId="{7DBA5C7C-A40E-489C-AB47-78232BDC7D6C}" destId="{E17FA552-C037-4A6E-9197-9CD48597C1B7}" srcOrd="1" destOrd="0" presId="urn:microsoft.com/office/officeart/2005/8/layout/cycle8"/>
    <dgm:cxn modelId="{09185827-1667-4B1C-99FA-B27AF8FF68E8}" type="presParOf" srcId="{7DBA5C7C-A40E-489C-AB47-78232BDC7D6C}" destId="{ACAE3F5E-007F-406E-A041-92BEE9D29AD8}" srcOrd="2" destOrd="0" presId="urn:microsoft.com/office/officeart/2005/8/layout/cycle8"/>
    <dgm:cxn modelId="{7B3AA212-94E5-4D39-9CB1-C8DB03942621}" type="presParOf" srcId="{7DBA5C7C-A40E-489C-AB47-78232BDC7D6C}" destId="{22AFBDB6-A30E-404E-AD49-3AA86D829B73}" srcOrd="3" destOrd="0" presId="urn:microsoft.com/office/officeart/2005/8/layout/cycle8"/>
    <dgm:cxn modelId="{8E209F8C-DFD3-4A54-87B4-97C75F6FD482}" type="presParOf" srcId="{7DBA5C7C-A40E-489C-AB47-78232BDC7D6C}" destId="{729D6176-A450-4F14-85CD-D600B626C384}" srcOrd="4" destOrd="0" presId="urn:microsoft.com/office/officeart/2005/8/layout/cycle8"/>
    <dgm:cxn modelId="{37AA694F-A9F7-4E75-8F53-EAE63F13C92C}" type="presParOf" srcId="{7DBA5C7C-A40E-489C-AB47-78232BDC7D6C}" destId="{2C884236-ECA6-4A49-B4E1-199051C15162}" srcOrd="5" destOrd="0" presId="urn:microsoft.com/office/officeart/2005/8/layout/cycle8"/>
    <dgm:cxn modelId="{2E88D1E8-3285-4D75-94D8-6FC4A3D0F9E3}" type="presParOf" srcId="{7DBA5C7C-A40E-489C-AB47-78232BDC7D6C}" destId="{DC983B44-652C-44CF-83DE-0C9114D437A1}" srcOrd="6" destOrd="0" presId="urn:microsoft.com/office/officeart/2005/8/layout/cycle8"/>
    <dgm:cxn modelId="{9FC86947-C74B-4ADC-8752-DA3642632296}" type="presParOf" srcId="{7DBA5C7C-A40E-489C-AB47-78232BDC7D6C}" destId="{F6519A62-80CD-427D-889C-11DE06B15D93}" srcOrd="7" destOrd="0" presId="urn:microsoft.com/office/officeart/2005/8/layout/cycle8"/>
    <dgm:cxn modelId="{19E98C5A-ABE7-46CE-B35A-2C8918CA79A8}" type="presParOf" srcId="{7DBA5C7C-A40E-489C-AB47-78232BDC7D6C}" destId="{894F779F-2DDD-49BF-B4C2-5705F25A044A}" srcOrd="8" destOrd="0" presId="urn:microsoft.com/office/officeart/2005/8/layout/cycle8"/>
    <dgm:cxn modelId="{E8603532-7AE3-4FF3-8DC6-6125D9434350}" type="presParOf" srcId="{7DBA5C7C-A40E-489C-AB47-78232BDC7D6C}" destId="{0D1E530C-4612-4F9A-9A3F-15E9ED03B5C4}" srcOrd="9" destOrd="0" presId="urn:microsoft.com/office/officeart/2005/8/layout/cycle8"/>
    <dgm:cxn modelId="{625A728B-4C16-4379-9E21-F85C30C8C04C}" type="presParOf" srcId="{7DBA5C7C-A40E-489C-AB47-78232BDC7D6C}" destId="{498E0485-F59F-417F-B836-6658F5EACE5E}" srcOrd="10" destOrd="0" presId="urn:microsoft.com/office/officeart/2005/8/layout/cycle8"/>
    <dgm:cxn modelId="{17E55E53-11F3-4A46-BA33-18FE0CDCFA12}" type="presParOf" srcId="{7DBA5C7C-A40E-489C-AB47-78232BDC7D6C}" destId="{2DD1DCDF-7C04-4A5B-B2E8-EE728D8D1841}" srcOrd="11" destOrd="0" presId="urn:microsoft.com/office/officeart/2005/8/layout/cycle8"/>
    <dgm:cxn modelId="{1D924A4F-CBF9-4850-91E8-01E4D92A4A03}" type="presParOf" srcId="{7DBA5C7C-A40E-489C-AB47-78232BDC7D6C}" destId="{DFA4DAE9-10FB-43AF-A60F-380CEE4CAE63}" srcOrd="12" destOrd="0" presId="urn:microsoft.com/office/officeart/2005/8/layout/cycle8"/>
    <dgm:cxn modelId="{370DB10A-977C-4926-BA8F-B029A6047A28}" type="presParOf" srcId="{7DBA5C7C-A40E-489C-AB47-78232BDC7D6C}" destId="{80C80A14-F7F1-423A-AC3A-E6433E501229}" srcOrd="13" destOrd="0" presId="urn:microsoft.com/office/officeart/2005/8/layout/cycle8"/>
    <dgm:cxn modelId="{154DBD49-2263-4124-B6A8-24EC1C315CB3}" type="presParOf" srcId="{7DBA5C7C-A40E-489C-AB47-78232BDC7D6C}" destId="{3C059626-CA39-458F-BBB3-53C5DA6B4A6E}" srcOrd="14" destOrd="0" presId="urn:microsoft.com/office/officeart/2005/8/layout/cycle8"/>
    <dgm:cxn modelId="{622C29E2-060D-4CBE-BF61-2953740F9697}" type="presParOf" srcId="{7DBA5C7C-A40E-489C-AB47-78232BDC7D6C}" destId="{88ECA4E7-BB16-4A03-8261-CF5CC4440256}" srcOrd="15" destOrd="0" presId="urn:microsoft.com/office/officeart/2005/8/layout/cycle8"/>
    <dgm:cxn modelId="{B70048CF-888A-4D33-A2C3-B0445D7B66BA}" type="presParOf" srcId="{7DBA5C7C-A40E-489C-AB47-78232BDC7D6C}" destId="{B153D55B-702F-4F84-B1A2-6A93CAD23227}" srcOrd="16" destOrd="0" presId="urn:microsoft.com/office/officeart/2005/8/layout/cycle8"/>
    <dgm:cxn modelId="{ABEEA84D-A839-4CF2-AD38-BEB1BD3E1D2A}" type="presParOf" srcId="{7DBA5C7C-A40E-489C-AB47-78232BDC7D6C}" destId="{19485311-80FE-498D-AD4A-AF87FB38252D}" srcOrd="17" destOrd="0" presId="urn:microsoft.com/office/officeart/2005/8/layout/cycle8"/>
    <dgm:cxn modelId="{FA921F7F-A02E-4D19-979F-E66435FEB98B}" type="presParOf" srcId="{7DBA5C7C-A40E-489C-AB47-78232BDC7D6C}" destId="{74FFB321-135E-4214-A740-A3BB80E32025}" srcOrd="18" destOrd="0" presId="urn:microsoft.com/office/officeart/2005/8/layout/cycle8"/>
    <dgm:cxn modelId="{5038ACA5-DA86-40BA-A44C-0764952527FA}" type="presParOf" srcId="{7DBA5C7C-A40E-489C-AB47-78232BDC7D6C}" destId="{1135B95A-5316-4CFD-AD7C-6C6ADE400F30}" srcOrd="19" destOrd="0" presId="urn:microsoft.com/office/officeart/2005/8/layout/cycle8"/>
    <dgm:cxn modelId="{C3EAECFB-97E4-4EF1-BE86-EE1CEED14C01}" type="presParOf" srcId="{7DBA5C7C-A40E-489C-AB47-78232BDC7D6C}" destId="{91A563CF-0910-4FEA-94F7-B12CBD38B73F}" srcOrd="20" destOrd="0" presId="urn:microsoft.com/office/officeart/2005/8/layout/cycle8"/>
    <dgm:cxn modelId="{952AE6CC-1C0A-4A23-A925-DDC92A3BE475}" type="presParOf" srcId="{7DBA5C7C-A40E-489C-AB47-78232BDC7D6C}" destId="{54E19C39-32B9-436B-AAC6-B7CED17C4411}" srcOrd="21" destOrd="0" presId="urn:microsoft.com/office/officeart/2005/8/layout/cycle8"/>
    <dgm:cxn modelId="{36C1ECFD-B605-4926-AC78-2A942EC358C6}" type="presParOf" srcId="{7DBA5C7C-A40E-489C-AB47-78232BDC7D6C}" destId="{6A2203CE-08B7-4E19-9A7C-370038C9E074}" srcOrd="22" destOrd="0" presId="urn:microsoft.com/office/officeart/2005/8/layout/cycle8"/>
    <dgm:cxn modelId="{1AAA5E98-B821-4C56-840F-E1B7D98C3669}" type="presParOf" srcId="{7DBA5C7C-A40E-489C-AB47-78232BDC7D6C}" destId="{E8EC0C19-F241-41F2-9CE4-C60A8101864A}" srcOrd="23" destOrd="0" presId="urn:microsoft.com/office/officeart/2005/8/layout/cycle8"/>
    <dgm:cxn modelId="{CCC294EE-9B9B-4497-AECD-E2E3EC61586B}" type="presParOf" srcId="{7DBA5C7C-A40E-489C-AB47-78232BDC7D6C}" destId="{22D91242-5AF1-49F2-A01C-6CAFAC4B9237}" srcOrd="24" destOrd="0" presId="urn:microsoft.com/office/officeart/2005/8/layout/cycle8"/>
    <dgm:cxn modelId="{B8271ACD-8F0E-4F30-AC0D-1ACA66D599C7}" type="presParOf" srcId="{7DBA5C7C-A40E-489C-AB47-78232BDC7D6C}" destId="{841384E4-67FF-416A-8E87-25D44152B1FA}" srcOrd="25" destOrd="0" presId="urn:microsoft.com/office/officeart/2005/8/layout/cycle8"/>
    <dgm:cxn modelId="{1D9F36D8-7FC0-4649-A4A4-46DC8E6CAD25}" type="presParOf" srcId="{7DBA5C7C-A40E-489C-AB47-78232BDC7D6C}" destId="{FED3500E-FBFE-419C-B3B5-58A66BB15CC3}" srcOrd="26" destOrd="0" presId="urn:microsoft.com/office/officeart/2005/8/layout/cycle8"/>
    <dgm:cxn modelId="{81D6BBD0-591D-4016-9590-32C305B1F744}" type="presParOf" srcId="{7DBA5C7C-A40E-489C-AB47-78232BDC7D6C}" destId="{6E3E0EBC-BA34-4435-98A8-B0DDC7DA915D}" srcOrd="27" destOrd="0" presId="urn:microsoft.com/office/officeart/2005/8/layout/cycle8"/>
    <dgm:cxn modelId="{178B34E0-3DEE-464A-94AA-B21FEEF5F347}" type="presParOf" srcId="{7DBA5C7C-A40E-489C-AB47-78232BDC7D6C}" destId="{E5ACB24D-0A8D-47ED-8E2F-8B630DFE162D}" srcOrd="28" destOrd="0" presId="urn:microsoft.com/office/officeart/2005/8/layout/cycle8"/>
    <dgm:cxn modelId="{E54F3873-B929-4FF8-985B-D81FAB8D3A9B}" type="presParOf" srcId="{7DBA5C7C-A40E-489C-AB47-78232BDC7D6C}" destId="{5DC24392-256C-4911-B363-83887CEB0768}" srcOrd="2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BD36896D-D4DC-4807-B57A-54DFF7EE5025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25B46631-50C8-4483-98E3-AB327ECCAA8C}">
      <dgm:prSet phldrT="[Text]" custT="1"/>
      <dgm:spPr/>
      <dgm:t>
        <a:bodyPr/>
        <a:lstStyle/>
        <a:p>
          <a:pPr rtl="1"/>
          <a:r>
            <a:rPr lang="ar-SA" sz="2000" b="1" dirty="0"/>
            <a:t>پيشاهنگي در</a:t>
          </a:r>
          <a:endParaRPr lang="en-US" sz="2000" b="1" dirty="0"/>
        </a:p>
        <a:p>
          <a:pPr rtl="1"/>
          <a:r>
            <a:rPr lang="ar-SA" sz="2000" b="1" dirty="0"/>
            <a:t>پيوندهاي </a:t>
          </a:r>
          <a:endParaRPr lang="en-US" sz="2000" b="1" dirty="0"/>
        </a:p>
        <a:p>
          <a:pPr rtl="1"/>
          <a:r>
            <a:rPr lang="ar-SA" sz="2000" b="1" dirty="0"/>
            <a:t>اجتماعي</a:t>
          </a:r>
          <a:endParaRPr lang="en-US" sz="2000" b="1" dirty="0"/>
        </a:p>
      </dgm:t>
    </dgm:pt>
    <dgm:pt modelId="{3C231772-8212-4C1C-B3FF-9CF95E893C9B}" type="parTrans" cxnId="{1181F378-0EEF-4C14-AC29-DE519AD25E62}">
      <dgm:prSet/>
      <dgm:spPr/>
      <dgm:t>
        <a:bodyPr/>
        <a:lstStyle/>
        <a:p>
          <a:endParaRPr lang="en-US"/>
        </a:p>
      </dgm:t>
    </dgm:pt>
    <dgm:pt modelId="{FE1C3BFA-0600-4DD5-96A3-DCB12358E9DB}" type="sibTrans" cxnId="{1181F378-0EEF-4C14-AC29-DE519AD25E62}">
      <dgm:prSet/>
      <dgm:spPr/>
      <dgm:t>
        <a:bodyPr/>
        <a:lstStyle/>
        <a:p>
          <a:endParaRPr lang="en-US"/>
        </a:p>
      </dgm:t>
    </dgm:pt>
    <dgm:pt modelId="{37A0932B-476B-4F1F-BF67-6C58168E992A}">
      <dgm:prSet phldrT="[Text]" custT="1"/>
      <dgm:spPr/>
      <dgm:t>
        <a:bodyPr/>
        <a:lstStyle/>
        <a:p>
          <a:pPr rtl="1"/>
          <a:r>
            <a:rPr lang="ar-SA" sz="2800" b="1" dirty="0"/>
            <a:t>مرزبندي</a:t>
          </a:r>
          <a:endParaRPr lang="en-US" sz="2800" b="1" dirty="0"/>
        </a:p>
        <a:p>
          <a:pPr rtl="1"/>
          <a:r>
            <a:rPr lang="ar-SA" sz="2800" b="1" dirty="0"/>
            <a:t>شفاف و سازگار</a:t>
          </a:r>
          <a:endParaRPr lang="en-US" sz="2800" b="1" dirty="0"/>
        </a:p>
      </dgm:t>
    </dgm:pt>
    <dgm:pt modelId="{B8A87DA4-D4E9-4949-A3A5-8F930AA26A27}" type="parTrans" cxnId="{6E250ECB-3FFE-4CCA-A317-7031AB2B875D}">
      <dgm:prSet/>
      <dgm:spPr/>
      <dgm:t>
        <a:bodyPr/>
        <a:lstStyle/>
        <a:p>
          <a:endParaRPr lang="en-US"/>
        </a:p>
      </dgm:t>
    </dgm:pt>
    <dgm:pt modelId="{C5E98AA6-F9D0-4157-8C8F-30D3C2DD6E1B}" type="sibTrans" cxnId="{6E250ECB-3FFE-4CCA-A317-7031AB2B875D}">
      <dgm:prSet/>
      <dgm:spPr/>
      <dgm:t>
        <a:bodyPr/>
        <a:lstStyle/>
        <a:p>
          <a:endParaRPr lang="en-US"/>
        </a:p>
      </dgm:t>
    </dgm:pt>
    <dgm:pt modelId="{62E4E9CE-29AE-452A-A820-9B639275B944}">
      <dgm:prSet phldrT="[Text]" custT="1"/>
      <dgm:spPr/>
      <dgm:t>
        <a:bodyPr/>
        <a:lstStyle/>
        <a:p>
          <a:pPr rtl="1"/>
          <a:r>
            <a:rPr lang="ar-SA" sz="2000" b="1" dirty="0">
              <a:solidFill>
                <a:srgbClr val="FF0000"/>
              </a:solidFill>
            </a:rPr>
            <a:t>آموزش </a:t>
          </a:r>
          <a:endParaRPr lang="en-US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مهارت‌هاي </a:t>
          </a:r>
          <a:endParaRPr lang="en-US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زندگي</a:t>
          </a:r>
          <a:endParaRPr lang="en-US" sz="2000" b="1" dirty="0">
            <a:solidFill>
              <a:srgbClr val="FF0000"/>
            </a:solidFill>
          </a:endParaRPr>
        </a:p>
      </dgm:t>
    </dgm:pt>
    <dgm:pt modelId="{0D1BC99C-E783-4FCA-9C8E-77FCD7DDCFE4}" type="parTrans" cxnId="{0B393C42-0AA5-44A7-9826-CBD5BD189F6F}">
      <dgm:prSet/>
      <dgm:spPr/>
      <dgm:t>
        <a:bodyPr/>
        <a:lstStyle/>
        <a:p>
          <a:endParaRPr lang="en-US"/>
        </a:p>
      </dgm:t>
    </dgm:pt>
    <dgm:pt modelId="{69906D93-6DDF-4926-B2D8-DE2141A8175A}" type="sibTrans" cxnId="{0B393C42-0AA5-44A7-9826-CBD5BD189F6F}">
      <dgm:prSet/>
      <dgm:spPr/>
      <dgm:t>
        <a:bodyPr/>
        <a:lstStyle/>
        <a:p>
          <a:endParaRPr lang="en-US"/>
        </a:p>
      </dgm:t>
    </dgm:pt>
    <dgm:pt modelId="{766B29AC-2F51-4D3B-8FC5-D34311894C12}">
      <dgm:prSet custT="1"/>
      <dgm:spPr/>
      <dgm:t>
        <a:bodyPr/>
        <a:lstStyle/>
        <a:p>
          <a:pPr rtl="1"/>
          <a:r>
            <a:rPr lang="ar-SA" sz="2000" b="1" dirty="0">
              <a:solidFill>
                <a:srgbClr val="FF0000"/>
              </a:solidFill>
            </a:rPr>
            <a:t>فراهم‌سازي</a:t>
          </a:r>
          <a:endParaRPr lang="fa-IR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حمايت</a:t>
          </a:r>
          <a:endParaRPr lang="fa-IR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مهربانانه</a:t>
          </a:r>
          <a:endParaRPr lang="fa-IR" sz="2000" b="1" dirty="0">
            <a:solidFill>
              <a:srgbClr val="FF0000"/>
            </a:solidFill>
          </a:endParaRPr>
        </a:p>
        <a:p>
          <a:pPr rtl="1"/>
          <a:endParaRPr lang="en-US" sz="1300" dirty="0"/>
        </a:p>
      </dgm:t>
    </dgm:pt>
    <dgm:pt modelId="{641FE232-8BFC-4900-8EFA-50AA65FFC3B3}" type="parTrans" cxnId="{0F1743E9-F3B3-430D-8524-44DF0E8AA6CF}">
      <dgm:prSet/>
      <dgm:spPr/>
      <dgm:t>
        <a:bodyPr/>
        <a:lstStyle/>
        <a:p>
          <a:endParaRPr lang="en-US"/>
        </a:p>
      </dgm:t>
    </dgm:pt>
    <dgm:pt modelId="{0B734617-9142-4AA4-9564-B6C714EEDDE4}" type="sibTrans" cxnId="{0F1743E9-F3B3-430D-8524-44DF0E8AA6CF}">
      <dgm:prSet/>
      <dgm:spPr/>
      <dgm:t>
        <a:bodyPr/>
        <a:lstStyle/>
        <a:p>
          <a:endParaRPr lang="en-US"/>
        </a:p>
      </dgm:t>
    </dgm:pt>
    <dgm:pt modelId="{299A43AF-8DBB-4C43-9C47-257A3659E027}">
      <dgm:prSet custT="1"/>
      <dgm:spPr/>
      <dgm:t>
        <a:bodyPr/>
        <a:lstStyle/>
        <a:p>
          <a:pPr rtl="1"/>
          <a:r>
            <a:rPr lang="ar-SA" sz="2000" b="1" dirty="0">
              <a:solidFill>
                <a:srgbClr val="FF0000"/>
              </a:solidFill>
            </a:rPr>
            <a:t>طراحي و ارتباط‌</a:t>
          </a:r>
          <a:r>
            <a:rPr lang="en-US" sz="2000" b="1" dirty="0">
              <a:solidFill>
                <a:srgbClr val="FF0000"/>
              </a:solidFill>
            </a:rPr>
            <a:t> </a:t>
          </a:r>
          <a:r>
            <a:rPr lang="ar-SA" sz="2000" b="1" dirty="0">
              <a:solidFill>
                <a:srgbClr val="FF0000"/>
              </a:solidFill>
            </a:rPr>
            <a:t>سازي</a:t>
          </a:r>
          <a:endParaRPr lang="fa-IR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براي افزايش اميدواري</a:t>
          </a:r>
          <a:endParaRPr lang="en-US" sz="2000" b="1" dirty="0">
            <a:solidFill>
              <a:srgbClr val="FF0000"/>
            </a:solidFill>
          </a:endParaRPr>
        </a:p>
      </dgm:t>
    </dgm:pt>
    <dgm:pt modelId="{316E752A-DFD2-48F8-95FF-6CB06B91DDFD}" type="parTrans" cxnId="{8A6C1D2E-0047-414A-9A6D-45E28C4BD5A6}">
      <dgm:prSet/>
      <dgm:spPr/>
      <dgm:t>
        <a:bodyPr/>
        <a:lstStyle/>
        <a:p>
          <a:endParaRPr lang="en-US"/>
        </a:p>
      </dgm:t>
    </dgm:pt>
    <dgm:pt modelId="{D41EBCF7-6682-4CA3-95DF-BA44123EDC55}" type="sibTrans" cxnId="{8A6C1D2E-0047-414A-9A6D-45E28C4BD5A6}">
      <dgm:prSet/>
      <dgm:spPr/>
      <dgm:t>
        <a:bodyPr/>
        <a:lstStyle/>
        <a:p>
          <a:endParaRPr lang="en-US"/>
        </a:p>
      </dgm:t>
    </dgm:pt>
    <dgm:pt modelId="{EAF74FAD-E39F-4EFE-BBE5-CD2B897D4172}">
      <dgm:prSet custT="1"/>
      <dgm:spPr/>
      <dgm:t>
        <a:bodyPr/>
        <a:lstStyle/>
        <a:p>
          <a:pPr rtl="1"/>
          <a:r>
            <a:rPr lang="ar-SA" sz="2400" dirty="0">
              <a:solidFill>
                <a:srgbClr val="FF0000"/>
              </a:solidFill>
            </a:rPr>
            <a:t>فرصت‌سا</a:t>
          </a:r>
          <a:r>
            <a:rPr lang="fa-IR" sz="2400" dirty="0">
              <a:solidFill>
                <a:srgbClr val="FF0000"/>
              </a:solidFill>
            </a:rPr>
            <a:t>ز</a:t>
          </a:r>
          <a:r>
            <a:rPr lang="ar-SA" sz="2400" dirty="0">
              <a:solidFill>
                <a:srgbClr val="FF0000"/>
              </a:solidFill>
            </a:rPr>
            <a:t>ي</a:t>
          </a:r>
          <a:r>
            <a:rPr lang="fa-IR" sz="2400" dirty="0">
              <a:solidFill>
                <a:srgbClr val="FF0000"/>
              </a:solidFill>
            </a:rPr>
            <a:t> </a:t>
          </a:r>
          <a:r>
            <a:rPr lang="ar-SA" sz="2400" dirty="0">
              <a:solidFill>
                <a:srgbClr val="FF0000"/>
              </a:solidFill>
            </a:rPr>
            <a:t>براي مشاركت</a:t>
          </a:r>
          <a:r>
            <a:rPr lang="fa-IR" sz="2400" dirty="0">
              <a:solidFill>
                <a:srgbClr val="FF0000"/>
              </a:solidFill>
            </a:rPr>
            <a:t> </a:t>
          </a:r>
          <a:r>
            <a:rPr lang="ar-SA" sz="2400" dirty="0">
              <a:solidFill>
                <a:srgbClr val="FF0000"/>
              </a:solidFill>
            </a:rPr>
            <a:t>معنامند</a:t>
          </a:r>
          <a:endParaRPr lang="en-US" sz="2400" dirty="0">
            <a:solidFill>
              <a:srgbClr val="FF0000"/>
            </a:solidFill>
          </a:endParaRPr>
        </a:p>
      </dgm:t>
    </dgm:pt>
    <dgm:pt modelId="{0960439F-8B39-4754-9CFC-8399CFB5CB8E}" type="parTrans" cxnId="{3ECFC27A-3C81-4549-B65D-9EE3A4343D03}">
      <dgm:prSet/>
      <dgm:spPr/>
      <dgm:t>
        <a:bodyPr/>
        <a:lstStyle/>
        <a:p>
          <a:endParaRPr lang="en-US"/>
        </a:p>
      </dgm:t>
    </dgm:pt>
    <dgm:pt modelId="{D6599C72-2A59-4ECC-BC5F-7489C4DE2E3F}" type="sibTrans" cxnId="{3ECFC27A-3C81-4549-B65D-9EE3A4343D03}">
      <dgm:prSet/>
      <dgm:spPr/>
      <dgm:t>
        <a:bodyPr/>
        <a:lstStyle/>
        <a:p>
          <a:endParaRPr lang="en-US"/>
        </a:p>
      </dgm:t>
    </dgm:pt>
    <dgm:pt modelId="{7DBA5C7C-A40E-489C-AB47-78232BDC7D6C}" type="pres">
      <dgm:prSet presAssocID="{BD36896D-D4DC-4807-B57A-54DFF7EE5025}" presName="compositeShape" presStyleCnt="0">
        <dgm:presLayoutVars>
          <dgm:chMax val="7"/>
          <dgm:dir/>
          <dgm:resizeHandles val="exact"/>
        </dgm:presLayoutVars>
      </dgm:prSet>
      <dgm:spPr/>
    </dgm:pt>
    <dgm:pt modelId="{00B23261-997D-466A-AE60-C5961506D560}" type="pres">
      <dgm:prSet presAssocID="{BD36896D-D4DC-4807-B57A-54DFF7EE5025}" presName="wedge1" presStyleLbl="node1" presStyleIdx="0" presStyleCnt="6" custScaleX="110463" custScaleY="104329"/>
      <dgm:spPr/>
    </dgm:pt>
    <dgm:pt modelId="{E17FA552-C037-4A6E-9197-9CD48597C1B7}" type="pres">
      <dgm:prSet presAssocID="{BD36896D-D4DC-4807-B57A-54DFF7EE5025}" presName="dummy1a" presStyleCnt="0"/>
      <dgm:spPr/>
    </dgm:pt>
    <dgm:pt modelId="{ACAE3F5E-007F-406E-A041-92BEE9D29AD8}" type="pres">
      <dgm:prSet presAssocID="{BD36896D-D4DC-4807-B57A-54DFF7EE5025}" presName="dummy1b" presStyleCnt="0"/>
      <dgm:spPr/>
    </dgm:pt>
    <dgm:pt modelId="{22AFBDB6-A30E-404E-AD49-3AA86D829B73}" type="pres">
      <dgm:prSet presAssocID="{BD36896D-D4DC-4807-B57A-54DFF7EE5025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729D6176-A450-4F14-85CD-D600B626C384}" type="pres">
      <dgm:prSet presAssocID="{BD36896D-D4DC-4807-B57A-54DFF7EE5025}" presName="wedge2" presStyleLbl="node1" presStyleIdx="1" presStyleCnt="6"/>
      <dgm:spPr/>
    </dgm:pt>
    <dgm:pt modelId="{2C884236-ECA6-4A49-B4E1-199051C15162}" type="pres">
      <dgm:prSet presAssocID="{BD36896D-D4DC-4807-B57A-54DFF7EE5025}" presName="dummy2a" presStyleCnt="0"/>
      <dgm:spPr/>
    </dgm:pt>
    <dgm:pt modelId="{DC983B44-652C-44CF-83DE-0C9114D437A1}" type="pres">
      <dgm:prSet presAssocID="{BD36896D-D4DC-4807-B57A-54DFF7EE5025}" presName="dummy2b" presStyleCnt="0"/>
      <dgm:spPr/>
    </dgm:pt>
    <dgm:pt modelId="{F6519A62-80CD-427D-889C-11DE06B15D93}" type="pres">
      <dgm:prSet presAssocID="{BD36896D-D4DC-4807-B57A-54DFF7EE5025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894F779F-2DDD-49BF-B4C2-5705F25A044A}" type="pres">
      <dgm:prSet presAssocID="{BD36896D-D4DC-4807-B57A-54DFF7EE5025}" presName="wedge3" presStyleLbl="node1" presStyleIdx="2" presStyleCnt="6"/>
      <dgm:spPr/>
    </dgm:pt>
    <dgm:pt modelId="{0D1E530C-4612-4F9A-9A3F-15E9ED03B5C4}" type="pres">
      <dgm:prSet presAssocID="{BD36896D-D4DC-4807-B57A-54DFF7EE5025}" presName="dummy3a" presStyleCnt="0"/>
      <dgm:spPr/>
    </dgm:pt>
    <dgm:pt modelId="{498E0485-F59F-417F-B836-6658F5EACE5E}" type="pres">
      <dgm:prSet presAssocID="{BD36896D-D4DC-4807-B57A-54DFF7EE5025}" presName="dummy3b" presStyleCnt="0"/>
      <dgm:spPr/>
    </dgm:pt>
    <dgm:pt modelId="{2DD1DCDF-7C04-4A5B-B2E8-EE728D8D1841}" type="pres">
      <dgm:prSet presAssocID="{BD36896D-D4DC-4807-B57A-54DFF7EE5025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DFA4DAE9-10FB-43AF-A60F-380CEE4CAE63}" type="pres">
      <dgm:prSet presAssocID="{BD36896D-D4DC-4807-B57A-54DFF7EE5025}" presName="wedge4" presStyleLbl="node1" presStyleIdx="3" presStyleCnt="6"/>
      <dgm:spPr/>
    </dgm:pt>
    <dgm:pt modelId="{80C80A14-F7F1-423A-AC3A-E6433E501229}" type="pres">
      <dgm:prSet presAssocID="{BD36896D-D4DC-4807-B57A-54DFF7EE5025}" presName="dummy4a" presStyleCnt="0"/>
      <dgm:spPr/>
    </dgm:pt>
    <dgm:pt modelId="{3C059626-CA39-458F-BBB3-53C5DA6B4A6E}" type="pres">
      <dgm:prSet presAssocID="{BD36896D-D4DC-4807-B57A-54DFF7EE5025}" presName="dummy4b" presStyleCnt="0"/>
      <dgm:spPr/>
    </dgm:pt>
    <dgm:pt modelId="{88ECA4E7-BB16-4A03-8261-CF5CC4440256}" type="pres">
      <dgm:prSet presAssocID="{BD36896D-D4DC-4807-B57A-54DFF7EE5025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B153D55B-702F-4F84-B1A2-6A93CAD23227}" type="pres">
      <dgm:prSet presAssocID="{BD36896D-D4DC-4807-B57A-54DFF7EE5025}" presName="wedge5" presStyleLbl="node1" presStyleIdx="4" presStyleCnt="6"/>
      <dgm:spPr/>
    </dgm:pt>
    <dgm:pt modelId="{19485311-80FE-498D-AD4A-AF87FB38252D}" type="pres">
      <dgm:prSet presAssocID="{BD36896D-D4DC-4807-B57A-54DFF7EE5025}" presName="dummy5a" presStyleCnt="0"/>
      <dgm:spPr/>
    </dgm:pt>
    <dgm:pt modelId="{74FFB321-135E-4214-A740-A3BB80E32025}" type="pres">
      <dgm:prSet presAssocID="{BD36896D-D4DC-4807-B57A-54DFF7EE5025}" presName="dummy5b" presStyleCnt="0"/>
      <dgm:spPr/>
    </dgm:pt>
    <dgm:pt modelId="{1135B95A-5316-4CFD-AD7C-6C6ADE400F30}" type="pres">
      <dgm:prSet presAssocID="{BD36896D-D4DC-4807-B57A-54DFF7EE5025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91A563CF-0910-4FEA-94F7-B12CBD38B73F}" type="pres">
      <dgm:prSet presAssocID="{BD36896D-D4DC-4807-B57A-54DFF7EE5025}" presName="wedge6" presStyleLbl="node1" presStyleIdx="5" presStyleCnt="6"/>
      <dgm:spPr/>
    </dgm:pt>
    <dgm:pt modelId="{54E19C39-32B9-436B-AAC6-B7CED17C4411}" type="pres">
      <dgm:prSet presAssocID="{BD36896D-D4DC-4807-B57A-54DFF7EE5025}" presName="dummy6a" presStyleCnt="0"/>
      <dgm:spPr/>
    </dgm:pt>
    <dgm:pt modelId="{6A2203CE-08B7-4E19-9A7C-370038C9E074}" type="pres">
      <dgm:prSet presAssocID="{BD36896D-D4DC-4807-B57A-54DFF7EE5025}" presName="dummy6b" presStyleCnt="0"/>
      <dgm:spPr/>
    </dgm:pt>
    <dgm:pt modelId="{E8EC0C19-F241-41F2-9CE4-C60A8101864A}" type="pres">
      <dgm:prSet presAssocID="{BD36896D-D4DC-4807-B57A-54DFF7EE5025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</dgm:pt>
    <dgm:pt modelId="{22D91242-5AF1-49F2-A01C-6CAFAC4B9237}" type="pres">
      <dgm:prSet presAssocID="{FE1C3BFA-0600-4DD5-96A3-DCB12358E9DB}" presName="arrowWedge1" presStyleLbl="fgSibTrans2D1" presStyleIdx="0" presStyleCnt="6"/>
      <dgm:spPr/>
    </dgm:pt>
    <dgm:pt modelId="{841384E4-67FF-416A-8E87-25D44152B1FA}" type="pres">
      <dgm:prSet presAssocID="{C5E98AA6-F9D0-4157-8C8F-30D3C2DD6E1B}" presName="arrowWedge2" presStyleLbl="fgSibTrans2D1" presStyleIdx="1" presStyleCnt="6"/>
      <dgm:spPr/>
    </dgm:pt>
    <dgm:pt modelId="{FED3500E-FBFE-419C-B3B5-58A66BB15CC3}" type="pres">
      <dgm:prSet presAssocID="{69906D93-6DDF-4926-B2D8-DE2141A8175A}" presName="arrowWedge3" presStyleLbl="fgSibTrans2D1" presStyleIdx="2" presStyleCnt="6"/>
      <dgm:spPr/>
    </dgm:pt>
    <dgm:pt modelId="{6E3E0EBC-BA34-4435-98A8-B0DDC7DA915D}" type="pres">
      <dgm:prSet presAssocID="{0B734617-9142-4AA4-9564-B6C714EEDDE4}" presName="arrowWedge4" presStyleLbl="fgSibTrans2D1" presStyleIdx="3" presStyleCnt="6"/>
      <dgm:spPr/>
    </dgm:pt>
    <dgm:pt modelId="{E5ACB24D-0A8D-47ED-8E2F-8B630DFE162D}" type="pres">
      <dgm:prSet presAssocID="{D41EBCF7-6682-4CA3-95DF-BA44123EDC55}" presName="arrowWedge5" presStyleLbl="fgSibTrans2D1" presStyleIdx="4" presStyleCnt="6"/>
      <dgm:spPr/>
    </dgm:pt>
    <dgm:pt modelId="{5DC24392-256C-4911-B363-83887CEB0768}" type="pres">
      <dgm:prSet presAssocID="{D6599C72-2A59-4ECC-BC5F-7489C4DE2E3F}" presName="arrowWedge6" presStyleLbl="fgSibTrans2D1" presStyleIdx="5" presStyleCnt="6" custScaleX="103106" custScaleY="94761"/>
      <dgm:spPr/>
    </dgm:pt>
  </dgm:ptLst>
  <dgm:cxnLst>
    <dgm:cxn modelId="{4B10B831-0D51-4289-B122-703554A67088}" type="presOf" srcId="{BD36896D-D4DC-4807-B57A-54DFF7EE5025}" destId="{7DBA5C7C-A40E-489C-AB47-78232BDC7D6C}" srcOrd="0" destOrd="0" presId="urn:microsoft.com/office/officeart/2005/8/layout/cycle8"/>
    <dgm:cxn modelId="{0F1743E9-F3B3-430D-8524-44DF0E8AA6CF}" srcId="{BD36896D-D4DC-4807-B57A-54DFF7EE5025}" destId="{766B29AC-2F51-4D3B-8FC5-D34311894C12}" srcOrd="3" destOrd="0" parTransId="{641FE232-8BFC-4900-8EFA-50AA65FFC3B3}" sibTransId="{0B734617-9142-4AA4-9564-B6C714EEDDE4}"/>
    <dgm:cxn modelId="{C94E53A6-C7C0-4A9D-90CC-7C903883E2FC}" type="presOf" srcId="{25B46631-50C8-4483-98E3-AB327ECCAA8C}" destId="{22AFBDB6-A30E-404E-AD49-3AA86D829B73}" srcOrd="1" destOrd="0" presId="urn:microsoft.com/office/officeart/2005/8/layout/cycle8"/>
    <dgm:cxn modelId="{FEF3787C-8597-4910-9DE6-CC73FE283A16}" type="presOf" srcId="{62E4E9CE-29AE-452A-A820-9B639275B944}" destId="{2DD1DCDF-7C04-4A5B-B2E8-EE728D8D1841}" srcOrd="1" destOrd="0" presId="urn:microsoft.com/office/officeart/2005/8/layout/cycle8"/>
    <dgm:cxn modelId="{1181F378-0EEF-4C14-AC29-DE519AD25E62}" srcId="{BD36896D-D4DC-4807-B57A-54DFF7EE5025}" destId="{25B46631-50C8-4483-98E3-AB327ECCAA8C}" srcOrd="0" destOrd="0" parTransId="{3C231772-8212-4C1C-B3FF-9CF95E893C9B}" sibTransId="{FE1C3BFA-0600-4DD5-96A3-DCB12358E9DB}"/>
    <dgm:cxn modelId="{989BBC39-BC59-43EE-B37B-5DBE712640C4}" type="presOf" srcId="{EAF74FAD-E39F-4EFE-BBE5-CD2B897D4172}" destId="{91A563CF-0910-4FEA-94F7-B12CBD38B73F}" srcOrd="0" destOrd="0" presId="urn:microsoft.com/office/officeart/2005/8/layout/cycle8"/>
    <dgm:cxn modelId="{8A6C1D2E-0047-414A-9A6D-45E28C4BD5A6}" srcId="{BD36896D-D4DC-4807-B57A-54DFF7EE5025}" destId="{299A43AF-8DBB-4C43-9C47-257A3659E027}" srcOrd="4" destOrd="0" parTransId="{316E752A-DFD2-48F8-95FF-6CB06B91DDFD}" sibTransId="{D41EBCF7-6682-4CA3-95DF-BA44123EDC55}"/>
    <dgm:cxn modelId="{19B67338-811B-4883-B123-820CF8D29323}" type="presOf" srcId="{37A0932B-476B-4F1F-BF67-6C58168E992A}" destId="{729D6176-A450-4F14-85CD-D600B626C384}" srcOrd="0" destOrd="0" presId="urn:microsoft.com/office/officeart/2005/8/layout/cycle8"/>
    <dgm:cxn modelId="{FFD68C67-93BA-44E4-AC49-B2119C115C02}" type="presOf" srcId="{25B46631-50C8-4483-98E3-AB327ECCAA8C}" destId="{00B23261-997D-466A-AE60-C5961506D560}" srcOrd="0" destOrd="0" presId="urn:microsoft.com/office/officeart/2005/8/layout/cycle8"/>
    <dgm:cxn modelId="{3ECFC27A-3C81-4549-B65D-9EE3A4343D03}" srcId="{BD36896D-D4DC-4807-B57A-54DFF7EE5025}" destId="{EAF74FAD-E39F-4EFE-BBE5-CD2B897D4172}" srcOrd="5" destOrd="0" parTransId="{0960439F-8B39-4754-9CFC-8399CFB5CB8E}" sibTransId="{D6599C72-2A59-4ECC-BC5F-7489C4DE2E3F}"/>
    <dgm:cxn modelId="{0B393C42-0AA5-44A7-9826-CBD5BD189F6F}" srcId="{BD36896D-D4DC-4807-B57A-54DFF7EE5025}" destId="{62E4E9CE-29AE-452A-A820-9B639275B944}" srcOrd="2" destOrd="0" parTransId="{0D1BC99C-E783-4FCA-9C8E-77FCD7DDCFE4}" sibTransId="{69906D93-6DDF-4926-B2D8-DE2141A8175A}"/>
    <dgm:cxn modelId="{6E250ECB-3FFE-4CCA-A317-7031AB2B875D}" srcId="{BD36896D-D4DC-4807-B57A-54DFF7EE5025}" destId="{37A0932B-476B-4F1F-BF67-6C58168E992A}" srcOrd="1" destOrd="0" parTransId="{B8A87DA4-D4E9-4949-A3A5-8F930AA26A27}" sibTransId="{C5E98AA6-F9D0-4157-8C8F-30D3C2DD6E1B}"/>
    <dgm:cxn modelId="{C6B2E656-45FA-4D0A-9021-88AFEDCFE747}" type="presOf" srcId="{299A43AF-8DBB-4C43-9C47-257A3659E027}" destId="{B153D55B-702F-4F84-B1A2-6A93CAD23227}" srcOrd="0" destOrd="0" presId="urn:microsoft.com/office/officeart/2005/8/layout/cycle8"/>
    <dgm:cxn modelId="{F20838C9-2F2D-45B4-AEC0-90D754A97181}" type="presOf" srcId="{299A43AF-8DBB-4C43-9C47-257A3659E027}" destId="{1135B95A-5316-4CFD-AD7C-6C6ADE400F30}" srcOrd="1" destOrd="0" presId="urn:microsoft.com/office/officeart/2005/8/layout/cycle8"/>
    <dgm:cxn modelId="{F706A892-F87F-4CE0-9AE2-452548C6078E}" type="presOf" srcId="{766B29AC-2F51-4D3B-8FC5-D34311894C12}" destId="{DFA4DAE9-10FB-43AF-A60F-380CEE4CAE63}" srcOrd="0" destOrd="0" presId="urn:microsoft.com/office/officeart/2005/8/layout/cycle8"/>
    <dgm:cxn modelId="{0CC12F64-2741-4135-B5B6-20AD5D92F494}" type="presOf" srcId="{766B29AC-2F51-4D3B-8FC5-D34311894C12}" destId="{88ECA4E7-BB16-4A03-8261-CF5CC4440256}" srcOrd="1" destOrd="0" presId="urn:microsoft.com/office/officeart/2005/8/layout/cycle8"/>
    <dgm:cxn modelId="{6763C43B-7CEF-4994-B052-64BF0BF960A4}" type="presOf" srcId="{37A0932B-476B-4F1F-BF67-6C58168E992A}" destId="{F6519A62-80CD-427D-889C-11DE06B15D93}" srcOrd="1" destOrd="0" presId="urn:microsoft.com/office/officeart/2005/8/layout/cycle8"/>
    <dgm:cxn modelId="{693121DA-6950-406E-9381-46C4CA7EE6A6}" type="presOf" srcId="{EAF74FAD-E39F-4EFE-BBE5-CD2B897D4172}" destId="{E8EC0C19-F241-41F2-9CE4-C60A8101864A}" srcOrd="1" destOrd="0" presId="urn:microsoft.com/office/officeart/2005/8/layout/cycle8"/>
    <dgm:cxn modelId="{675B6770-0B04-49D4-9195-2177DBFDA9AA}" type="presOf" srcId="{62E4E9CE-29AE-452A-A820-9B639275B944}" destId="{894F779F-2DDD-49BF-B4C2-5705F25A044A}" srcOrd="0" destOrd="0" presId="urn:microsoft.com/office/officeart/2005/8/layout/cycle8"/>
    <dgm:cxn modelId="{1112F22E-E6B4-48EC-9D4E-BF49DC9541CA}" type="presParOf" srcId="{7DBA5C7C-A40E-489C-AB47-78232BDC7D6C}" destId="{00B23261-997D-466A-AE60-C5961506D560}" srcOrd="0" destOrd="0" presId="urn:microsoft.com/office/officeart/2005/8/layout/cycle8"/>
    <dgm:cxn modelId="{A1BEB62F-877C-4501-9DD9-13A9ECEB1364}" type="presParOf" srcId="{7DBA5C7C-A40E-489C-AB47-78232BDC7D6C}" destId="{E17FA552-C037-4A6E-9197-9CD48597C1B7}" srcOrd="1" destOrd="0" presId="urn:microsoft.com/office/officeart/2005/8/layout/cycle8"/>
    <dgm:cxn modelId="{09185827-1667-4B1C-99FA-B27AF8FF68E8}" type="presParOf" srcId="{7DBA5C7C-A40E-489C-AB47-78232BDC7D6C}" destId="{ACAE3F5E-007F-406E-A041-92BEE9D29AD8}" srcOrd="2" destOrd="0" presId="urn:microsoft.com/office/officeart/2005/8/layout/cycle8"/>
    <dgm:cxn modelId="{7B3AA212-94E5-4D39-9CB1-C8DB03942621}" type="presParOf" srcId="{7DBA5C7C-A40E-489C-AB47-78232BDC7D6C}" destId="{22AFBDB6-A30E-404E-AD49-3AA86D829B73}" srcOrd="3" destOrd="0" presId="urn:microsoft.com/office/officeart/2005/8/layout/cycle8"/>
    <dgm:cxn modelId="{8E209F8C-DFD3-4A54-87B4-97C75F6FD482}" type="presParOf" srcId="{7DBA5C7C-A40E-489C-AB47-78232BDC7D6C}" destId="{729D6176-A450-4F14-85CD-D600B626C384}" srcOrd="4" destOrd="0" presId="urn:microsoft.com/office/officeart/2005/8/layout/cycle8"/>
    <dgm:cxn modelId="{37AA694F-A9F7-4E75-8F53-EAE63F13C92C}" type="presParOf" srcId="{7DBA5C7C-A40E-489C-AB47-78232BDC7D6C}" destId="{2C884236-ECA6-4A49-B4E1-199051C15162}" srcOrd="5" destOrd="0" presId="urn:microsoft.com/office/officeart/2005/8/layout/cycle8"/>
    <dgm:cxn modelId="{2E88D1E8-3285-4D75-94D8-6FC4A3D0F9E3}" type="presParOf" srcId="{7DBA5C7C-A40E-489C-AB47-78232BDC7D6C}" destId="{DC983B44-652C-44CF-83DE-0C9114D437A1}" srcOrd="6" destOrd="0" presId="urn:microsoft.com/office/officeart/2005/8/layout/cycle8"/>
    <dgm:cxn modelId="{9FC86947-C74B-4ADC-8752-DA3642632296}" type="presParOf" srcId="{7DBA5C7C-A40E-489C-AB47-78232BDC7D6C}" destId="{F6519A62-80CD-427D-889C-11DE06B15D93}" srcOrd="7" destOrd="0" presId="urn:microsoft.com/office/officeart/2005/8/layout/cycle8"/>
    <dgm:cxn modelId="{19E98C5A-ABE7-46CE-B35A-2C8918CA79A8}" type="presParOf" srcId="{7DBA5C7C-A40E-489C-AB47-78232BDC7D6C}" destId="{894F779F-2DDD-49BF-B4C2-5705F25A044A}" srcOrd="8" destOrd="0" presId="urn:microsoft.com/office/officeart/2005/8/layout/cycle8"/>
    <dgm:cxn modelId="{E8603532-7AE3-4FF3-8DC6-6125D9434350}" type="presParOf" srcId="{7DBA5C7C-A40E-489C-AB47-78232BDC7D6C}" destId="{0D1E530C-4612-4F9A-9A3F-15E9ED03B5C4}" srcOrd="9" destOrd="0" presId="urn:microsoft.com/office/officeart/2005/8/layout/cycle8"/>
    <dgm:cxn modelId="{625A728B-4C16-4379-9E21-F85C30C8C04C}" type="presParOf" srcId="{7DBA5C7C-A40E-489C-AB47-78232BDC7D6C}" destId="{498E0485-F59F-417F-B836-6658F5EACE5E}" srcOrd="10" destOrd="0" presId="urn:microsoft.com/office/officeart/2005/8/layout/cycle8"/>
    <dgm:cxn modelId="{17E55E53-11F3-4A46-BA33-18FE0CDCFA12}" type="presParOf" srcId="{7DBA5C7C-A40E-489C-AB47-78232BDC7D6C}" destId="{2DD1DCDF-7C04-4A5B-B2E8-EE728D8D1841}" srcOrd="11" destOrd="0" presId="urn:microsoft.com/office/officeart/2005/8/layout/cycle8"/>
    <dgm:cxn modelId="{1D924A4F-CBF9-4850-91E8-01E4D92A4A03}" type="presParOf" srcId="{7DBA5C7C-A40E-489C-AB47-78232BDC7D6C}" destId="{DFA4DAE9-10FB-43AF-A60F-380CEE4CAE63}" srcOrd="12" destOrd="0" presId="urn:microsoft.com/office/officeart/2005/8/layout/cycle8"/>
    <dgm:cxn modelId="{370DB10A-977C-4926-BA8F-B029A6047A28}" type="presParOf" srcId="{7DBA5C7C-A40E-489C-AB47-78232BDC7D6C}" destId="{80C80A14-F7F1-423A-AC3A-E6433E501229}" srcOrd="13" destOrd="0" presId="urn:microsoft.com/office/officeart/2005/8/layout/cycle8"/>
    <dgm:cxn modelId="{154DBD49-2263-4124-B6A8-24EC1C315CB3}" type="presParOf" srcId="{7DBA5C7C-A40E-489C-AB47-78232BDC7D6C}" destId="{3C059626-CA39-458F-BBB3-53C5DA6B4A6E}" srcOrd="14" destOrd="0" presId="urn:microsoft.com/office/officeart/2005/8/layout/cycle8"/>
    <dgm:cxn modelId="{622C29E2-060D-4CBE-BF61-2953740F9697}" type="presParOf" srcId="{7DBA5C7C-A40E-489C-AB47-78232BDC7D6C}" destId="{88ECA4E7-BB16-4A03-8261-CF5CC4440256}" srcOrd="15" destOrd="0" presId="urn:microsoft.com/office/officeart/2005/8/layout/cycle8"/>
    <dgm:cxn modelId="{B70048CF-888A-4D33-A2C3-B0445D7B66BA}" type="presParOf" srcId="{7DBA5C7C-A40E-489C-AB47-78232BDC7D6C}" destId="{B153D55B-702F-4F84-B1A2-6A93CAD23227}" srcOrd="16" destOrd="0" presId="urn:microsoft.com/office/officeart/2005/8/layout/cycle8"/>
    <dgm:cxn modelId="{ABEEA84D-A839-4CF2-AD38-BEB1BD3E1D2A}" type="presParOf" srcId="{7DBA5C7C-A40E-489C-AB47-78232BDC7D6C}" destId="{19485311-80FE-498D-AD4A-AF87FB38252D}" srcOrd="17" destOrd="0" presId="urn:microsoft.com/office/officeart/2005/8/layout/cycle8"/>
    <dgm:cxn modelId="{FA921F7F-A02E-4D19-979F-E66435FEB98B}" type="presParOf" srcId="{7DBA5C7C-A40E-489C-AB47-78232BDC7D6C}" destId="{74FFB321-135E-4214-A740-A3BB80E32025}" srcOrd="18" destOrd="0" presId="urn:microsoft.com/office/officeart/2005/8/layout/cycle8"/>
    <dgm:cxn modelId="{5038ACA5-DA86-40BA-A44C-0764952527FA}" type="presParOf" srcId="{7DBA5C7C-A40E-489C-AB47-78232BDC7D6C}" destId="{1135B95A-5316-4CFD-AD7C-6C6ADE400F30}" srcOrd="19" destOrd="0" presId="urn:microsoft.com/office/officeart/2005/8/layout/cycle8"/>
    <dgm:cxn modelId="{C3EAECFB-97E4-4EF1-BE86-EE1CEED14C01}" type="presParOf" srcId="{7DBA5C7C-A40E-489C-AB47-78232BDC7D6C}" destId="{91A563CF-0910-4FEA-94F7-B12CBD38B73F}" srcOrd="20" destOrd="0" presId="urn:microsoft.com/office/officeart/2005/8/layout/cycle8"/>
    <dgm:cxn modelId="{952AE6CC-1C0A-4A23-A925-DDC92A3BE475}" type="presParOf" srcId="{7DBA5C7C-A40E-489C-AB47-78232BDC7D6C}" destId="{54E19C39-32B9-436B-AAC6-B7CED17C4411}" srcOrd="21" destOrd="0" presId="urn:microsoft.com/office/officeart/2005/8/layout/cycle8"/>
    <dgm:cxn modelId="{36C1ECFD-B605-4926-AC78-2A942EC358C6}" type="presParOf" srcId="{7DBA5C7C-A40E-489C-AB47-78232BDC7D6C}" destId="{6A2203CE-08B7-4E19-9A7C-370038C9E074}" srcOrd="22" destOrd="0" presId="urn:microsoft.com/office/officeart/2005/8/layout/cycle8"/>
    <dgm:cxn modelId="{1AAA5E98-B821-4C56-840F-E1B7D98C3669}" type="presParOf" srcId="{7DBA5C7C-A40E-489C-AB47-78232BDC7D6C}" destId="{E8EC0C19-F241-41F2-9CE4-C60A8101864A}" srcOrd="23" destOrd="0" presId="urn:microsoft.com/office/officeart/2005/8/layout/cycle8"/>
    <dgm:cxn modelId="{CCC294EE-9B9B-4497-AECD-E2E3EC61586B}" type="presParOf" srcId="{7DBA5C7C-A40E-489C-AB47-78232BDC7D6C}" destId="{22D91242-5AF1-49F2-A01C-6CAFAC4B9237}" srcOrd="24" destOrd="0" presId="urn:microsoft.com/office/officeart/2005/8/layout/cycle8"/>
    <dgm:cxn modelId="{B8271ACD-8F0E-4F30-AC0D-1ACA66D599C7}" type="presParOf" srcId="{7DBA5C7C-A40E-489C-AB47-78232BDC7D6C}" destId="{841384E4-67FF-416A-8E87-25D44152B1FA}" srcOrd="25" destOrd="0" presId="urn:microsoft.com/office/officeart/2005/8/layout/cycle8"/>
    <dgm:cxn modelId="{1D9F36D8-7FC0-4649-A4A4-46DC8E6CAD25}" type="presParOf" srcId="{7DBA5C7C-A40E-489C-AB47-78232BDC7D6C}" destId="{FED3500E-FBFE-419C-B3B5-58A66BB15CC3}" srcOrd="26" destOrd="0" presId="urn:microsoft.com/office/officeart/2005/8/layout/cycle8"/>
    <dgm:cxn modelId="{81D6BBD0-591D-4016-9590-32C305B1F744}" type="presParOf" srcId="{7DBA5C7C-A40E-489C-AB47-78232BDC7D6C}" destId="{6E3E0EBC-BA34-4435-98A8-B0DDC7DA915D}" srcOrd="27" destOrd="0" presId="urn:microsoft.com/office/officeart/2005/8/layout/cycle8"/>
    <dgm:cxn modelId="{178B34E0-3DEE-464A-94AA-B21FEEF5F347}" type="presParOf" srcId="{7DBA5C7C-A40E-489C-AB47-78232BDC7D6C}" destId="{E5ACB24D-0A8D-47ED-8E2F-8B630DFE162D}" srcOrd="28" destOrd="0" presId="urn:microsoft.com/office/officeart/2005/8/layout/cycle8"/>
    <dgm:cxn modelId="{E54F3873-B929-4FF8-985B-D81FAB8D3A9B}" type="presParOf" srcId="{7DBA5C7C-A40E-489C-AB47-78232BDC7D6C}" destId="{5DC24392-256C-4911-B363-83887CEB0768}" srcOrd="2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BD36896D-D4DC-4807-B57A-54DFF7EE5025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25B46631-50C8-4483-98E3-AB327ECCAA8C}">
      <dgm:prSet phldrT="[Text]" custT="1"/>
      <dgm:spPr/>
      <dgm:t>
        <a:bodyPr/>
        <a:lstStyle/>
        <a:p>
          <a:pPr rtl="1"/>
          <a:r>
            <a:rPr lang="ar-SA" sz="2000" b="1" dirty="0">
              <a:solidFill>
                <a:srgbClr val="FF0000"/>
              </a:solidFill>
            </a:rPr>
            <a:t>پيشاهنگي در</a:t>
          </a:r>
          <a:endParaRPr lang="en-US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پيوندهاي </a:t>
          </a:r>
          <a:endParaRPr lang="en-US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اجتماعي</a:t>
          </a:r>
          <a:endParaRPr lang="en-US" sz="2000" b="1" dirty="0">
            <a:solidFill>
              <a:srgbClr val="FF0000"/>
            </a:solidFill>
          </a:endParaRPr>
        </a:p>
      </dgm:t>
    </dgm:pt>
    <dgm:pt modelId="{3C231772-8212-4C1C-B3FF-9CF95E893C9B}" type="parTrans" cxnId="{1181F378-0EEF-4C14-AC29-DE519AD25E62}">
      <dgm:prSet/>
      <dgm:spPr/>
      <dgm:t>
        <a:bodyPr/>
        <a:lstStyle/>
        <a:p>
          <a:endParaRPr lang="en-US"/>
        </a:p>
      </dgm:t>
    </dgm:pt>
    <dgm:pt modelId="{FE1C3BFA-0600-4DD5-96A3-DCB12358E9DB}" type="sibTrans" cxnId="{1181F378-0EEF-4C14-AC29-DE519AD25E62}">
      <dgm:prSet/>
      <dgm:spPr/>
      <dgm:t>
        <a:bodyPr/>
        <a:lstStyle/>
        <a:p>
          <a:endParaRPr lang="en-US"/>
        </a:p>
      </dgm:t>
    </dgm:pt>
    <dgm:pt modelId="{37A0932B-476B-4F1F-BF67-6C58168E992A}">
      <dgm:prSet phldrT="[Text]" custT="1"/>
      <dgm:spPr/>
      <dgm:t>
        <a:bodyPr/>
        <a:lstStyle/>
        <a:p>
          <a:pPr rtl="1"/>
          <a:r>
            <a:rPr lang="ar-SA" sz="2800" b="1" dirty="0"/>
            <a:t>مرزبندي</a:t>
          </a:r>
          <a:endParaRPr lang="en-US" sz="2800" b="1" dirty="0"/>
        </a:p>
        <a:p>
          <a:pPr rtl="1"/>
          <a:r>
            <a:rPr lang="ar-SA" sz="2800" b="1" dirty="0"/>
            <a:t>شفاف و سازگار</a:t>
          </a:r>
          <a:endParaRPr lang="en-US" sz="2800" b="1" dirty="0"/>
        </a:p>
      </dgm:t>
    </dgm:pt>
    <dgm:pt modelId="{B8A87DA4-D4E9-4949-A3A5-8F930AA26A27}" type="parTrans" cxnId="{6E250ECB-3FFE-4CCA-A317-7031AB2B875D}">
      <dgm:prSet/>
      <dgm:spPr/>
      <dgm:t>
        <a:bodyPr/>
        <a:lstStyle/>
        <a:p>
          <a:endParaRPr lang="en-US"/>
        </a:p>
      </dgm:t>
    </dgm:pt>
    <dgm:pt modelId="{C5E98AA6-F9D0-4157-8C8F-30D3C2DD6E1B}" type="sibTrans" cxnId="{6E250ECB-3FFE-4CCA-A317-7031AB2B875D}">
      <dgm:prSet/>
      <dgm:spPr/>
      <dgm:t>
        <a:bodyPr/>
        <a:lstStyle/>
        <a:p>
          <a:endParaRPr lang="en-US"/>
        </a:p>
      </dgm:t>
    </dgm:pt>
    <dgm:pt modelId="{62E4E9CE-29AE-452A-A820-9B639275B944}">
      <dgm:prSet phldrT="[Text]" custT="1"/>
      <dgm:spPr/>
      <dgm:t>
        <a:bodyPr/>
        <a:lstStyle/>
        <a:p>
          <a:pPr rtl="1"/>
          <a:r>
            <a:rPr lang="ar-SA" sz="2000" b="1" dirty="0">
              <a:solidFill>
                <a:srgbClr val="FF0000"/>
              </a:solidFill>
            </a:rPr>
            <a:t>آموزش </a:t>
          </a:r>
          <a:endParaRPr lang="en-US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مهارت‌هاي </a:t>
          </a:r>
          <a:endParaRPr lang="en-US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زندگي</a:t>
          </a:r>
          <a:endParaRPr lang="en-US" sz="2000" b="1" dirty="0">
            <a:solidFill>
              <a:srgbClr val="FF0000"/>
            </a:solidFill>
          </a:endParaRPr>
        </a:p>
      </dgm:t>
    </dgm:pt>
    <dgm:pt modelId="{0D1BC99C-E783-4FCA-9C8E-77FCD7DDCFE4}" type="parTrans" cxnId="{0B393C42-0AA5-44A7-9826-CBD5BD189F6F}">
      <dgm:prSet/>
      <dgm:spPr/>
      <dgm:t>
        <a:bodyPr/>
        <a:lstStyle/>
        <a:p>
          <a:endParaRPr lang="en-US"/>
        </a:p>
      </dgm:t>
    </dgm:pt>
    <dgm:pt modelId="{69906D93-6DDF-4926-B2D8-DE2141A8175A}" type="sibTrans" cxnId="{0B393C42-0AA5-44A7-9826-CBD5BD189F6F}">
      <dgm:prSet/>
      <dgm:spPr/>
      <dgm:t>
        <a:bodyPr/>
        <a:lstStyle/>
        <a:p>
          <a:endParaRPr lang="en-US"/>
        </a:p>
      </dgm:t>
    </dgm:pt>
    <dgm:pt modelId="{766B29AC-2F51-4D3B-8FC5-D34311894C12}">
      <dgm:prSet custT="1"/>
      <dgm:spPr/>
      <dgm:t>
        <a:bodyPr/>
        <a:lstStyle/>
        <a:p>
          <a:pPr rtl="1"/>
          <a:r>
            <a:rPr lang="ar-SA" sz="2000" b="1" dirty="0">
              <a:solidFill>
                <a:srgbClr val="FF0000"/>
              </a:solidFill>
            </a:rPr>
            <a:t>فراهم‌سازي</a:t>
          </a:r>
          <a:endParaRPr lang="fa-IR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حمايت</a:t>
          </a:r>
          <a:endParaRPr lang="fa-IR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مهربانانه</a:t>
          </a:r>
          <a:endParaRPr lang="fa-IR" sz="2000" b="1" dirty="0">
            <a:solidFill>
              <a:srgbClr val="FF0000"/>
            </a:solidFill>
          </a:endParaRPr>
        </a:p>
        <a:p>
          <a:pPr rtl="1"/>
          <a:endParaRPr lang="en-US" sz="1300" dirty="0"/>
        </a:p>
      </dgm:t>
    </dgm:pt>
    <dgm:pt modelId="{641FE232-8BFC-4900-8EFA-50AA65FFC3B3}" type="parTrans" cxnId="{0F1743E9-F3B3-430D-8524-44DF0E8AA6CF}">
      <dgm:prSet/>
      <dgm:spPr/>
      <dgm:t>
        <a:bodyPr/>
        <a:lstStyle/>
        <a:p>
          <a:endParaRPr lang="en-US"/>
        </a:p>
      </dgm:t>
    </dgm:pt>
    <dgm:pt modelId="{0B734617-9142-4AA4-9564-B6C714EEDDE4}" type="sibTrans" cxnId="{0F1743E9-F3B3-430D-8524-44DF0E8AA6CF}">
      <dgm:prSet/>
      <dgm:spPr/>
      <dgm:t>
        <a:bodyPr/>
        <a:lstStyle/>
        <a:p>
          <a:endParaRPr lang="en-US"/>
        </a:p>
      </dgm:t>
    </dgm:pt>
    <dgm:pt modelId="{299A43AF-8DBB-4C43-9C47-257A3659E027}">
      <dgm:prSet custT="1"/>
      <dgm:spPr/>
      <dgm:t>
        <a:bodyPr/>
        <a:lstStyle/>
        <a:p>
          <a:pPr rtl="1"/>
          <a:r>
            <a:rPr lang="ar-SA" sz="2000" b="1" dirty="0">
              <a:solidFill>
                <a:srgbClr val="FF0000"/>
              </a:solidFill>
            </a:rPr>
            <a:t>طراحي و ارتباط‌</a:t>
          </a:r>
          <a:r>
            <a:rPr lang="en-US" sz="2000" b="1" dirty="0">
              <a:solidFill>
                <a:srgbClr val="FF0000"/>
              </a:solidFill>
            </a:rPr>
            <a:t> </a:t>
          </a:r>
          <a:r>
            <a:rPr lang="ar-SA" sz="2000" b="1" dirty="0">
              <a:solidFill>
                <a:srgbClr val="FF0000"/>
              </a:solidFill>
            </a:rPr>
            <a:t>سازي</a:t>
          </a:r>
          <a:endParaRPr lang="fa-IR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براي افزايش اميدواري</a:t>
          </a:r>
          <a:endParaRPr lang="en-US" sz="2000" b="1" dirty="0">
            <a:solidFill>
              <a:srgbClr val="FF0000"/>
            </a:solidFill>
          </a:endParaRPr>
        </a:p>
      </dgm:t>
    </dgm:pt>
    <dgm:pt modelId="{316E752A-DFD2-48F8-95FF-6CB06B91DDFD}" type="parTrans" cxnId="{8A6C1D2E-0047-414A-9A6D-45E28C4BD5A6}">
      <dgm:prSet/>
      <dgm:spPr/>
      <dgm:t>
        <a:bodyPr/>
        <a:lstStyle/>
        <a:p>
          <a:endParaRPr lang="en-US"/>
        </a:p>
      </dgm:t>
    </dgm:pt>
    <dgm:pt modelId="{D41EBCF7-6682-4CA3-95DF-BA44123EDC55}" type="sibTrans" cxnId="{8A6C1D2E-0047-414A-9A6D-45E28C4BD5A6}">
      <dgm:prSet/>
      <dgm:spPr/>
      <dgm:t>
        <a:bodyPr/>
        <a:lstStyle/>
        <a:p>
          <a:endParaRPr lang="en-US"/>
        </a:p>
      </dgm:t>
    </dgm:pt>
    <dgm:pt modelId="{EAF74FAD-E39F-4EFE-BBE5-CD2B897D4172}">
      <dgm:prSet custT="1"/>
      <dgm:spPr/>
      <dgm:t>
        <a:bodyPr/>
        <a:lstStyle/>
        <a:p>
          <a:pPr rtl="1"/>
          <a:r>
            <a:rPr lang="ar-SA" sz="2400" dirty="0">
              <a:solidFill>
                <a:srgbClr val="FF0000"/>
              </a:solidFill>
            </a:rPr>
            <a:t>فرصت‌سا</a:t>
          </a:r>
          <a:r>
            <a:rPr lang="fa-IR" sz="2400" dirty="0">
              <a:solidFill>
                <a:srgbClr val="FF0000"/>
              </a:solidFill>
            </a:rPr>
            <a:t>ز</a:t>
          </a:r>
          <a:r>
            <a:rPr lang="ar-SA" sz="2400" dirty="0">
              <a:solidFill>
                <a:srgbClr val="FF0000"/>
              </a:solidFill>
            </a:rPr>
            <a:t>ي</a:t>
          </a:r>
          <a:r>
            <a:rPr lang="fa-IR" sz="2400" dirty="0">
              <a:solidFill>
                <a:srgbClr val="FF0000"/>
              </a:solidFill>
            </a:rPr>
            <a:t> </a:t>
          </a:r>
          <a:r>
            <a:rPr lang="ar-SA" sz="2400" dirty="0">
              <a:solidFill>
                <a:srgbClr val="FF0000"/>
              </a:solidFill>
            </a:rPr>
            <a:t>براي مشاركت</a:t>
          </a:r>
          <a:r>
            <a:rPr lang="fa-IR" sz="2400" dirty="0">
              <a:solidFill>
                <a:srgbClr val="FF0000"/>
              </a:solidFill>
            </a:rPr>
            <a:t> </a:t>
          </a:r>
          <a:r>
            <a:rPr lang="ar-SA" sz="2400" dirty="0">
              <a:solidFill>
                <a:srgbClr val="FF0000"/>
              </a:solidFill>
            </a:rPr>
            <a:t>معنامند</a:t>
          </a:r>
          <a:endParaRPr lang="en-US" sz="2400" dirty="0">
            <a:solidFill>
              <a:srgbClr val="FF0000"/>
            </a:solidFill>
          </a:endParaRPr>
        </a:p>
      </dgm:t>
    </dgm:pt>
    <dgm:pt modelId="{0960439F-8B39-4754-9CFC-8399CFB5CB8E}" type="parTrans" cxnId="{3ECFC27A-3C81-4549-B65D-9EE3A4343D03}">
      <dgm:prSet/>
      <dgm:spPr/>
      <dgm:t>
        <a:bodyPr/>
        <a:lstStyle/>
        <a:p>
          <a:endParaRPr lang="en-US"/>
        </a:p>
      </dgm:t>
    </dgm:pt>
    <dgm:pt modelId="{D6599C72-2A59-4ECC-BC5F-7489C4DE2E3F}" type="sibTrans" cxnId="{3ECFC27A-3C81-4549-B65D-9EE3A4343D03}">
      <dgm:prSet/>
      <dgm:spPr/>
      <dgm:t>
        <a:bodyPr/>
        <a:lstStyle/>
        <a:p>
          <a:endParaRPr lang="en-US"/>
        </a:p>
      </dgm:t>
    </dgm:pt>
    <dgm:pt modelId="{7DBA5C7C-A40E-489C-AB47-78232BDC7D6C}" type="pres">
      <dgm:prSet presAssocID="{BD36896D-D4DC-4807-B57A-54DFF7EE5025}" presName="compositeShape" presStyleCnt="0">
        <dgm:presLayoutVars>
          <dgm:chMax val="7"/>
          <dgm:dir/>
          <dgm:resizeHandles val="exact"/>
        </dgm:presLayoutVars>
      </dgm:prSet>
      <dgm:spPr/>
    </dgm:pt>
    <dgm:pt modelId="{00B23261-997D-466A-AE60-C5961506D560}" type="pres">
      <dgm:prSet presAssocID="{BD36896D-D4DC-4807-B57A-54DFF7EE5025}" presName="wedge1" presStyleLbl="node1" presStyleIdx="0" presStyleCnt="6" custScaleX="110463" custScaleY="104329"/>
      <dgm:spPr/>
    </dgm:pt>
    <dgm:pt modelId="{E17FA552-C037-4A6E-9197-9CD48597C1B7}" type="pres">
      <dgm:prSet presAssocID="{BD36896D-D4DC-4807-B57A-54DFF7EE5025}" presName="dummy1a" presStyleCnt="0"/>
      <dgm:spPr/>
    </dgm:pt>
    <dgm:pt modelId="{ACAE3F5E-007F-406E-A041-92BEE9D29AD8}" type="pres">
      <dgm:prSet presAssocID="{BD36896D-D4DC-4807-B57A-54DFF7EE5025}" presName="dummy1b" presStyleCnt="0"/>
      <dgm:spPr/>
    </dgm:pt>
    <dgm:pt modelId="{22AFBDB6-A30E-404E-AD49-3AA86D829B73}" type="pres">
      <dgm:prSet presAssocID="{BD36896D-D4DC-4807-B57A-54DFF7EE5025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729D6176-A450-4F14-85CD-D600B626C384}" type="pres">
      <dgm:prSet presAssocID="{BD36896D-D4DC-4807-B57A-54DFF7EE5025}" presName="wedge2" presStyleLbl="node1" presStyleIdx="1" presStyleCnt="6"/>
      <dgm:spPr/>
    </dgm:pt>
    <dgm:pt modelId="{2C884236-ECA6-4A49-B4E1-199051C15162}" type="pres">
      <dgm:prSet presAssocID="{BD36896D-D4DC-4807-B57A-54DFF7EE5025}" presName="dummy2a" presStyleCnt="0"/>
      <dgm:spPr/>
    </dgm:pt>
    <dgm:pt modelId="{DC983B44-652C-44CF-83DE-0C9114D437A1}" type="pres">
      <dgm:prSet presAssocID="{BD36896D-D4DC-4807-B57A-54DFF7EE5025}" presName="dummy2b" presStyleCnt="0"/>
      <dgm:spPr/>
    </dgm:pt>
    <dgm:pt modelId="{F6519A62-80CD-427D-889C-11DE06B15D93}" type="pres">
      <dgm:prSet presAssocID="{BD36896D-D4DC-4807-B57A-54DFF7EE5025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894F779F-2DDD-49BF-B4C2-5705F25A044A}" type="pres">
      <dgm:prSet presAssocID="{BD36896D-D4DC-4807-B57A-54DFF7EE5025}" presName="wedge3" presStyleLbl="node1" presStyleIdx="2" presStyleCnt="6"/>
      <dgm:spPr/>
    </dgm:pt>
    <dgm:pt modelId="{0D1E530C-4612-4F9A-9A3F-15E9ED03B5C4}" type="pres">
      <dgm:prSet presAssocID="{BD36896D-D4DC-4807-B57A-54DFF7EE5025}" presName="dummy3a" presStyleCnt="0"/>
      <dgm:spPr/>
    </dgm:pt>
    <dgm:pt modelId="{498E0485-F59F-417F-B836-6658F5EACE5E}" type="pres">
      <dgm:prSet presAssocID="{BD36896D-D4DC-4807-B57A-54DFF7EE5025}" presName="dummy3b" presStyleCnt="0"/>
      <dgm:spPr/>
    </dgm:pt>
    <dgm:pt modelId="{2DD1DCDF-7C04-4A5B-B2E8-EE728D8D1841}" type="pres">
      <dgm:prSet presAssocID="{BD36896D-D4DC-4807-B57A-54DFF7EE5025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DFA4DAE9-10FB-43AF-A60F-380CEE4CAE63}" type="pres">
      <dgm:prSet presAssocID="{BD36896D-D4DC-4807-B57A-54DFF7EE5025}" presName="wedge4" presStyleLbl="node1" presStyleIdx="3" presStyleCnt="6"/>
      <dgm:spPr/>
    </dgm:pt>
    <dgm:pt modelId="{80C80A14-F7F1-423A-AC3A-E6433E501229}" type="pres">
      <dgm:prSet presAssocID="{BD36896D-D4DC-4807-B57A-54DFF7EE5025}" presName="dummy4a" presStyleCnt="0"/>
      <dgm:spPr/>
    </dgm:pt>
    <dgm:pt modelId="{3C059626-CA39-458F-BBB3-53C5DA6B4A6E}" type="pres">
      <dgm:prSet presAssocID="{BD36896D-D4DC-4807-B57A-54DFF7EE5025}" presName="dummy4b" presStyleCnt="0"/>
      <dgm:spPr/>
    </dgm:pt>
    <dgm:pt modelId="{88ECA4E7-BB16-4A03-8261-CF5CC4440256}" type="pres">
      <dgm:prSet presAssocID="{BD36896D-D4DC-4807-B57A-54DFF7EE5025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B153D55B-702F-4F84-B1A2-6A93CAD23227}" type="pres">
      <dgm:prSet presAssocID="{BD36896D-D4DC-4807-B57A-54DFF7EE5025}" presName="wedge5" presStyleLbl="node1" presStyleIdx="4" presStyleCnt="6"/>
      <dgm:spPr/>
    </dgm:pt>
    <dgm:pt modelId="{19485311-80FE-498D-AD4A-AF87FB38252D}" type="pres">
      <dgm:prSet presAssocID="{BD36896D-D4DC-4807-B57A-54DFF7EE5025}" presName="dummy5a" presStyleCnt="0"/>
      <dgm:spPr/>
    </dgm:pt>
    <dgm:pt modelId="{74FFB321-135E-4214-A740-A3BB80E32025}" type="pres">
      <dgm:prSet presAssocID="{BD36896D-D4DC-4807-B57A-54DFF7EE5025}" presName="dummy5b" presStyleCnt="0"/>
      <dgm:spPr/>
    </dgm:pt>
    <dgm:pt modelId="{1135B95A-5316-4CFD-AD7C-6C6ADE400F30}" type="pres">
      <dgm:prSet presAssocID="{BD36896D-D4DC-4807-B57A-54DFF7EE5025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91A563CF-0910-4FEA-94F7-B12CBD38B73F}" type="pres">
      <dgm:prSet presAssocID="{BD36896D-D4DC-4807-B57A-54DFF7EE5025}" presName="wedge6" presStyleLbl="node1" presStyleIdx="5" presStyleCnt="6"/>
      <dgm:spPr/>
    </dgm:pt>
    <dgm:pt modelId="{54E19C39-32B9-436B-AAC6-B7CED17C4411}" type="pres">
      <dgm:prSet presAssocID="{BD36896D-D4DC-4807-B57A-54DFF7EE5025}" presName="dummy6a" presStyleCnt="0"/>
      <dgm:spPr/>
    </dgm:pt>
    <dgm:pt modelId="{6A2203CE-08B7-4E19-9A7C-370038C9E074}" type="pres">
      <dgm:prSet presAssocID="{BD36896D-D4DC-4807-B57A-54DFF7EE5025}" presName="dummy6b" presStyleCnt="0"/>
      <dgm:spPr/>
    </dgm:pt>
    <dgm:pt modelId="{E8EC0C19-F241-41F2-9CE4-C60A8101864A}" type="pres">
      <dgm:prSet presAssocID="{BD36896D-D4DC-4807-B57A-54DFF7EE5025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</dgm:pt>
    <dgm:pt modelId="{22D91242-5AF1-49F2-A01C-6CAFAC4B9237}" type="pres">
      <dgm:prSet presAssocID="{FE1C3BFA-0600-4DD5-96A3-DCB12358E9DB}" presName="arrowWedge1" presStyleLbl="fgSibTrans2D1" presStyleIdx="0" presStyleCnt="6"/>
      <dgm:spPr/>
    </dgm:pt>
    <dgm:pt modelId="{841384E4-67FF-416A-8E87-25D44152B1FA}" type="pres">
      <dgm:prSet presAssocID="{C5E98AA6-F9D0-4157-8C8F-30D3C2DD6E1B}" presName="arrowWedge2" presStyleLbl="fgSibTrans2D1" presStyleIdx="1" presStyleCnt="6"/>
      <dgm:spPr/>
    </dgm:pt>
    <dgm:pt modelId="{FED3500E-FBFE-419C-B3B5-58A66BB15CC3}" type="pres">
      <dgm:prSet presAssocID="{69906D93-6DDF-4926-B2D8-DE2141A8175A}" presName="arrowWedge3" presStyleLbl="fgSibTrans2D1" presStyleIdx="2" presStyleCnt="6"/>
      <dgm:spPr/>
    </dgm:pt>
    <dgm:pt modelId="{6E3E0EBC-BA34-4435-98A8-B0DDC7DA915D}" type="pres">
      <dgm:prSet presAssocID="{0B734617-9142-4AA4-9564-B6C714EEDDE4}" presName="arrowWedge4" presStyleLbl="fgSibTrans2D1" presStyleIdx="3" presStyleCnt="6"/>
      <dgm:spPr/>
    </dgm:pt>
    <dgm:pt modelId="{E5ACB24D-0A8D-47ED-8E2F-8B630DFE162D}" type="pres">
      <dgm:prSet presAssocID="{D41EBCF7-6682-4CA3-95DF-BA44123EDC55}" presName="arrowWedge5" presStyleLbl="fgSibTrans2D1" presStyleIdx="4" presStyleCnt="6"/>
      <dgm:spPr/>
    </dgm:pt>
    <dgm:pt modelId="{5DC24392-256C-4911-B363-83887CEB0768}" type="pres">
      <dgm:prSet presAssocID="{D6599C72-2A59-4ECC-BC5F-7489C4DE2E3F}" presName="arrowWedge6" presStyleLbl="fgSibTrans2D1" presStyleIdx="5" presStyleCnt="6" custScaleX="103106" custScaleY="94761"/>
      <dgm:spPr/>
    </dgm:pt>
  </dgm:ptLst>
  <dgm:cxnLst>
    <dgm:cxn modelId="{4B10B831-0D51-4289-B122-703554A67088}" type="presOf" srcId="{BD36896D-D4DC-4807-B57A-54DFF7EE5025}" destId="{7DBA5C7C-A40E-489C-AB47-78232BDC7D6C}" srcOrd="0" destOrd="0" presId="urn:microsoft.com/office/officeart/2005/8/layout/cycle8"/>
    <dgm:cxn modelId="{0F1743E9-F3B3-430D-8524-44DF0E8AA6CF}" srcId="{BD36896D-D4DC-4807-B57A-54DFF7EE5025}" destId="{766B29AC-2F51-4D3B-8FC5-D34311894C12}" srcOrd="3" destOrd="0" parTransId="{641FE232-8BFC-4900-8EFA-50AA65FFC3B3}" sibTransId="{0B734617-9142-4AA4-9564-B6C714EEDDE4}"/>
    <dgm:cxn modelId="{C94E53A6-C7C0-4A9D-90CC-7C903883E2FC}" type="presOf" srcId="{25B46631-50C8-4483-98E3-AB327ECCAA8C}" destId="{22AFBDB6-A30E-404E-AD49-3AA86D829B73}" srcOrd="1" destOrd="0" presId="urn:microsoft.com/office/officeart/2005/8/layout/cycle8"/>
    <dgm:cxn modelId="{FEF3787C-8597-4910-9DE6-CC73FE283A16}" type="presOf" srcId="{62E4E9CE-29AE-452A-A820-9B639275B944}" destId="{2DD1DCDF-7C04-4A5B-B2E8-EE728D8D1841}" srcOrd="1" destOrd="0" presId="urn:microsoft.com/office/officeart/2005/8/layout/cycle8"/>
    <dgm:cxn modelId="{1181F378-0EEF-4C14-AC29-DE519AD25E62}" srcId="{BD36896D-D4DC-4807-B57A-54DFF7EE5025}" destId="{25B46631-50C8-4483-98E3-AB327ECCAA8C}" srcOrd="0" destOrd="0" parTransId="{3C231772-8212-4C1C-B3FF-9CF95E893C9B}" sibTransId="{FE1C3BFA-0600-4DD5-96A3-DCB12358E9DB}"/>
    <dgm:cxn modelId="{989BBC39-BC59-43EE-B37B-5DBE712640C4}" type="presOf" srcId="{EAF74FAD-E39F-4EFE-BBE5-CD2B897D4172}" destId="{91A563CF-0910-4FEA-94F7-B12CBD38B73F}" srcOrd="0" destOrd="0" presId="urn:microsoft.com/office/officeart/2005/8/layout/cycle8"/>
    <dgm:cxn modelId="{8A6C1D2E-0047-414A-9A6D-45E28C4BD5A6}" srcId="{BD36896D-D4DC-4807-B57A-54DFF7EE5025}" destId="{299A43AF-8DBB-4C43-9C47-257A3659E027}" srcOrd="4" destOrd="0" parTransId="{316E752A-DFD2-48F8-95FF-6CB06B91DDFD}" sibTransId="{D41EBCF7-6682-4CA3-95DF-BA44123EDC55}"/>
    <dgm:cxn modelId="{19B67338-811B-4883-B123-820CF8D29323}" type="presOf" srcId="{37A0932B-476B-4F1F-BF67-6C58168E992A}" destId="{729D6176-A450-4F14-85CD-D600B626C384}" srcOrd="0" destOrd="0" presId="urn:microsoft.com/office/officeart/2005/8/layout/cycle8"/>
    <dgm:cxn modelId="{FFD68C67-93BA-44E4-AC49-B2119C115C02}" type="presOf" srcId="{25B46631-50C8-4483-98E3-AB327ECCAA8C}" destId="{00B23261-997D-466A-AE60-C5961506D560}" srcOrd="0" destOrd="0" presId="urn:microsoft.com/office/officeart/2005/8/layout/cycle8"/>
    <dgm:cxn modelId="{3ECFC27A-3C81-4549-B65D-9EE3A4343D03}" srcId="{BD36896D-D4DC-4807-B57A-54DFF7EE5025}" destId="{EAF74FAD-E39F-4EFE-BBE5-CD2B897D4172}" srcOrd="5" destOrd="0" parTransId="{0960439F-8B39-4754-9CFC-8399CFB5CB8E}" sibTransId="{D6599C72-2A59-4ECC-BC5F-7489C4DE2E3F}"/>
    <dgm:cxn modelId="{0B393C42-0AA5-44A7-9826-CBD5BD189F6F}" srcId="{BD36896D-D4DC-4807-B57A-54DFF7EE5025}" destId="{62E4E9CE-29AE-452A-A820-9B639275B944}" srcOrd="2" destOrd="0" parTransId="{0D1BC99C-E783-4FCA-9C8E-77FCD7DDCFE4}" sibTransId="{69906D93-6DDF-4926-B2D8-DE2141A8175A}"/>
    <dgm:cxn modelId="{6E250ECB-3FFE-4CCA-A317-7031AB2B875D}" srcId="{BD36896D-D4DC-4807-B57A-54DFF7EE5025}" destId="{37A0932B-476B-4F1F-BF67-6C58168E992A}" srcOrd="1" destOrd="0" parTransId="{B8A87DA4-D4E9-4949-A3A5-8F930AA26A27}" sibTransId="{C5E98AA6-F9D0-4157-8C8F-30D3C2DD6E1B}"/>
    <dgm:cxn modelId="{C6B2E656-45FA-4D0A-9021-88AFEDCFE747}" type="presOf" srcId="{299A43AF-8DBB-4C43-9C47-257A3659E027}" destId="{B153D55B-702F-4F84-B1A2-6A93CAD23227}" srcOrd="0" destOrd="0" presId="urn:microsoft.com/office/officeart/2005/8/layout/cycle8"/>
    <dgm:cxn modelId="{F20838C9-2F2D-45B4-AEC0-90D754A97181}" type="presOf" srcId="{299A43AF-8DBB-4C43-9C47-257A3659E027}" destId="{1135B95A-5316-4CFD-AD7C-6C6ADE400F30}" srcOrd="1" destOrd="0" presId="urn:microsoft.com/office/officeart/2005/8/layout/cycle8"/>
    <dgm:cxn modelId="{F706A892-F87F-4CE0-9AE2-452548C6078E}" type="presOf" srcId="{766B29AC-2F51-4D3B-8FC5-D34311894C12}" destId="{DFA4DAE9-10FB-43AF-A60F-380CEE4CAE63}" srcOrd="0" destOrd="0" presId="urn:microsoft.com/office/officeart/2005/8/layout/cycle8"/>
    <dgm:cxn modelId="{0CC12F64-2741-4135-B5B6-20AD5D92F494}" type="presOf" srcId="{766B29AC-2F51-4D3B-8FC5-D34311894C12}" destId="{88ECA4E7-BB16-4A03-8261-CF5CC4440256}" srcOrd="1" destOrd="0" presId="urn:microsoft.com/office/officeart/2005/8/layout/cycle8"/>
    <dgm:cxn modelId="{6763C43B-7CEF-4994-B052-64BF0BF960A4}" type="presOf" srcId="{37A0932B-476B-4F1F-BF67-6C58168E992A}" destId="{F6519A62-80CD-427D-889C-11DE06B15D93}" srcOrd="1" destOrd="0" presId="urn:microsoft.com/office/officeart/2005/8/layout/cycle8"/>
    <dgm:cxn modelId="{693121DA-6950-406E-9381-46C4CA7EE6A6}" type="presOf" srcId="{EAF74FAD-E39F-4EFE-BBE5-CD2B897D4172}" destId="{E8EC0C19-F241-41F2-9CE4-C60A8101864A}" srcOrd="1" destOrd="0" presId="urn:microsoft.com/office/officeart/2005/8/layout/cycle8"/>
    <dgm:cxn modelId="{675B6770-0B04-49D4-9195-2177DBFDA9AA}" type="presOf" srcId="{62E4E9CE-29AE-452A-A820-9B639275B944}" destId="{894F779F-2DDD-49BF-B4C2-5705F25A044A}" srcOrd="0" destOrd="0" presId="urn:microsoft.com/office/officeart/2005/8/layout/cycle8"/>
    <dgm:cxn modelId="{1112F22E-E6B4-48EC-9D4E-BF49DC9541CA}" type="presParOf" srcId="{7DBA5C7C-A40E-489C-AB47-78232BDC7D6C}" destId="{00B23261-997D-466A-AE60-C5961506D560}" srcOrd="0" destOrd="0" presId="urn:microsoft.com/office/officeart/2005/8/layout/cycle8"/>
    <dgm:cxn modelId="{A1BEB62F-877C-4501-9DD9-13A9ECEB1364}" type="presParOf" srcId="{7DBA5C7C-A40E-489C-AB47-78232BDC7D6C}" destId="{E17FA552-C037-4A6E-9197-9CD48597C1B7}" srcOrd="1" destOrd="0" presId="urn:microsoft.com/office/officeart/2005/8/layout/cycle8"/>
    <dgm:cxn modelId="{09185827-1667-4B1C-99FA-B27AF8FF68E8}" type="presParOf" srcId="{7DBA5C7C-A40E-489C-AB47-78232BDC7D6C}" destId="{ACAE3F5E-007F-406E-A041-92BEE9D29AD8}" srcOrd="2" destOrd="0" presId="urn:microsoft.com/office/officeart/2005/8/layout/cycle8"/>
    <dgm:cxn modelId="{7B3AA212-94E5-4D39-9CB1-C8DB03942621}" type="presParOf" srcId="{7DBA5C7C-A40E-489C-AB47-78232BDC7D6C}" destId="{22AFBDB6-A30E-404E-AD49-3AA86D829B73}" srcOrd="3" destOrd="0" presId="urn:microsoft.com/office/officeart/2005/8/layout/cycle8"/>
    <dgm:cxn modelId="{8E209F8C-DFD3-4A54-87B4-97C75F6FD482}" type="presParOf" srcId="{7DBA5C7C-A40E-489C-AB47-78232BDC7D6C}" destId="{729D6176-A450-4F14-85CD-D600B626C384}" srcOrd="4" destOrd="0" presId="urn:microsoft.com/office/officeart/2005/8/layout/cycle8"/>
    <dgm:cxn modelId="{37AA694F-A9F7-4E75-8F53-EAE63F13C92C}" type="presParOf" srcId="{7DBA5C7C-A40E-489C-AB47-78232BDC7D6C}" destId="{2C884236-ECA6-4A49-B4E1-199051C15162}" srcOrd="5" destOrd="0" presId="urn:microsoft.com/office/officeart/2005/8/layout/cycle8"/>
    <dgm:cxn modelId="{2E88D1E8-3285-4D75-94D8-6FC4A3D0F9E3}" type="presParOf" srcId="{7DBA5C7C-A40E-489C-AB47-78232BDC7D6C}" destId="{DC983B44-652C-44CF-83DE-0C9114D437A1}" srcOrd="6" destOrd="0" presId="urn:microsoft.com/office/officeart/2005/8/layout/cycle8"/>
    <dgm:cxn modelId="{9FC86947-C74B-4ADC-8752-DA3642632296}" type="presParOf" srcId="{7DBA5C7C-A40E-489C-AB47-78232BDC7D6C}" destId="{F6519A62-80CD-427D-889C-11DE06B15D93}" srcOrd="7" destOrd="0" presId="urn:microsoft.com/office/officeart/2005/8/layout/cycle8"/>
    <dgm:cxn modelId="{19E98C5A-ABE7-46CE-B35A-2C8918CA79A8}" type="presParOf" srcId="{7DBA5C7C-A40E-489C-AB47-78232BDC7D6C}" destId="{894F779F-2DDD-49BF-B4C2-5705F25A044A}" srcOrd="8" destOrd="0" presId="urn:microsoft.com/office/officeart/2005/8/layout/cycle8"/>
    <dgm:cxn modelId="{E8603532-7AE3-4FF3-8DC6-6125D9434350}" type="presParOf" srcId="{7DBA5C7C-A40E-489C-AB47-78232BDC7D6C}" destId="{0D1E530C-4612-4F9A-9A3F-15E9ED03B5C4}" srcOrd="9" destOrd="0" presId="urn:microsoft.com/office/officeart/2005/8/layout/cycle8"/>
    <dgm:cxn modelId="{625A728B-4C16-4379-9E21-F85C30C8C04C}" type="presParOf" srcId="{7DBA5C7C-A40E-489C-AB47-78232BDC7D6C}" destId="{498E0485-F59F-417F-B836-6658F5EACE5E}" srcOrd="10" destOrd="0" presId="urn:microsoft.com/office/officeart/2005/8/layout/cycle8"/>
    <dgm:cxn modelId="{17E55E53-11F3-4A46-BA33-18FE0CDCFA12}" type="presParOf" srcId="{7DBA5C7C-A40E-489C-AB47-78232BDC7D6C}" destId="{2DD1DCDF-7C04-4A5B-B2E8-EE728D8D1841}" srcOrd="11" destOrd="0" presId="urn:microsoft.com/office/officeart/2005/8/layout/cycle8"/>
    <dgm:cxn modelId="{1D924A4F-CBF9-4850-91E8-01E4D92A4A03}" type="presParOf" srcId="{7DBA5C7C-A40E-489C-AB47-78232BDC7D6C}" destId="{DFA4DAE9-10FB-43AF-A60F-380CEE4CAE63}" srcOrd="12" destOrd="0" presId="urn:microsoft.com/office/officeart/2005/8/layout/cycle8"/>
    <dgm:cxn modelId="{370DB10A-977C-4926-BA8F-B029A6047A28}" type="presParOf" srcId="{7DBA5C7C-A40E-489C-AB47-78232BDC7D6C}" destId="{80C80A14-F7F1-423A-AC3A-E6433E501229}" srcOrd="13" destOrd="0" presId="urn:microsoft.com/office/officeart/2005/8/layout/cycle8"/>
    <dgm:cxn modelId="{154DBD49-2263-4124-B6A8-24EC1C315CB3}" type="presParOf" srcId="{7DBA5C7C-A40E-489C-AB47-78232BDC7D6C}" destId="{3C059626-CA39-458F-BBB3-53C5DA6B4A6E}" srcOrd="14" destOrd="0" presId="urn:microsoft.com/office/officeart/2005/8/layout/cycle8"/>
    <dgm:cxn modelId="{622C29E2-060D-4CBE-BF61-2953740F9697}" type="presParOf" srcId="{7DBA5C7C-A40E-489C-AB47-78232BDC7D6C}" destId="{88ECA4E7-BB16-4A03-8261-CF5CC4440256}" srcOrd="15" destOrd="0" presId="urn:microsoft.com/office/officeart/2005/8/layout/cycle8"/>
    <dgm:cxn modelId="{B70048CF-888A-4D33-A2C3-B0445D7B66BA}" type="presParOf" srcId="{7DBA5C7C-A40E-489C-AB47-78232BDC7D6C}" destId="{B153D55B-702F-4F84-B1A2-6A93CAD23227}" srcOrd="16" destOrd="0" presId="urn:microsoft.com/office/officeart/2005/8/layout/cycle8"/>
    <dgm:cxn modelId="{ABEEA84D-A839-4CF2-AD38-BEB1BD3E1D2A}" type="presParOf" srcId="{7DBA5C7C-A40E-489C-AB47-78232BDC7D6C}" destId="{19485311-80FE-498D-AD4A-AF87FB38252D}" srcOrd="17" destOrd="0" presId="urn:microsoft.com/office/officeart/2005/8/layout/cycle8"/>
    <dgm:cxn modelId="{FA921F7F-A02E-4D19-979F-E66435FEB98B}" type="presParOf" srcId="{7DBA5C7C-A40E-489C-AB47-78232BDC7D6C}" destId="{74FFB321-135E-4214-A740-A3BB80E32025}" srcOrd="18" destOrd="0" presId="urn:microsoft.com/office/officeart/2005/8/layout/cycle8"/>
    <dgm:cxn modelId="{5038ACA5-DA86-40BA-A44C-0764952527FA}" type="presParOf" srcId="{7DBA5C7C-A40E-489C-AB47-78232BDC7D6C}" destId="{1135B95A-5316-4CFD-AD7C-6C6ADE400F30}" srcOrd="19" destOrd="0" presId="urn:microsoft.com/office/officeart/2005/8/layout/cycle8"/>
    <dgm:cxn modelId="{C3EAECFB-97E4-4EF1-BE86-EE1CEED14C01}" type="presParOf" srcId="{7DBA5C7C-A40E-489C-AB47-78232BDC7D6C}" destId="{91A563CF-0910-4FEA-94F7-B12CBD38B73F}" srcOrd="20" destOrd="0" presId="urn:microsoft.com/office/officeart/2005/8/layout/cycle8"/>
    <dgm:cxn modelId="{952AE6CC-1C0A-4A23-A925-DDC92A3BE475}" type="presParOf" srcId="{7DBA5C7C-A40E-489C-AB47-78232BDC7D6C}" destId="{54E19C39-32B9-436B-AAC6-B7CED17C4411}" srcOrd="21" destOrd="0" presId="urn:microsoft.com/office/officeart/2005/8/layout/cycle8"/>
    <dgm:cxn modelId="{36C1ECFD-B605-4926-AC78-2A942EC358C6}" type="presParOf" srcId="{7DBA5C7C-A40E-489C-AB47-78232BDC7D6C}" destId="{6A2203CE-08B7-4E19-9A7C-370038C9E074}" srcOrd="22" destOrd="0" presId="urn:microsoft.com/office/officeart/2005/8/layout/cycle8"/>
    <dgm:cxn modelId="{1AAA5E98-B821-4C56-840F-E1B7D98C3669}" type="presParOf" srcId="{7DBA5C7C-A40E-489C-AB47-78232BDC7D6C}" destId="{E8EC0C19-F241-41F2-9CE4-C60A8101864A}" srcOrd="23" destOrd="0" presId="urn:microsoft.com/office/officeart/2005/8/layout/cycle8"/>
    <dgm:cxn modelId="{CCC294EE-9B9B-4497-AECD-E2E3EC61586B}" type="presParOf" srcId="{7DBA5C7C-A40E-489C-AB47-78232BDC7D6C}" destId="{22D91242-5AF1-49F2-A01C-6CAFAC4B9237}" srcOrd="24" destOrd="0" presId="urn:microsoft.com/office/officeart/2005/8/layout/cycle8"/>
    <dgm:cxn modelId="{B8271ACD-8F0E-4F30-AC0D-1ACA66D599C7}" type="presParOf" srcId="{7DBA5C7C-A40E-489C-AB47-78232BDC7D6C}" destId="{841384E4-67FF-416A-8E87-25D44152B1FA}" srcOrd="25" destOrd="0" presId="urn:microsoft.com/office/officeart/2005/8/layout/cycle8"/>
    <dgm:cxn modelId="{1D9F36D8-7FC0-4649-A4A4-46DC8E6CAD25}" type="presParOf" srcId="{7DBA5C7C-A40E-489C-AB47-78232BDC7D6C}" destId="{FED3500E-FBFE-419C-B3B5-58A66BB15CC3}" srcOrd="26" destOrd="0" presId="urn:microsoft.com/office/officeart/2005/8/layout/cycle8"/>
    <dgm:cxn modelId="{81D6BBD0-591D-4016-9590-32C305B1F744}" type="presParOf" srcId="{7DBA5C7C-A40E-489C-AB47-78232BDC7D6C}" destId="{6E3E0EBC-BA34-4435-98A8-B0DDC7DA915D}" srcOrd="27" destOrd="0" presId="urn:microsoft.com/office/officeart/2005/8/layout/cycle8"/>
    <dgm:cxn modelId="{178B34E0-3DEE-464A-94AA-B21FEEF5F347}" type="presParOf" srcId="{7DBA5C7C-A40E-489C-AB47-78232BDC7D6C}" destId="{E5ACB24D-0A8D-47ED-8E2F-8B630DFE162D}" srcOrd="28" destOrd="0" presId="urn:microsoft.com/office/officeart/2005/8/layout/cycle8"/>
    <dgm:cxn modelId="{E54F3873-B929-4FF8-985B-D81FAB8D3A9B}" type="presParOf" srcId="{7DBA5C7C-A40E-489C-AB47-78232BDC7D6C}" destId="{5DC24392-256C-4911-B363-83887CEB0768}" srcOrd="2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BD36896D-D4DC-4807-B57A-54DFF7EE5025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25B46631-50C8-4483-98E3-AB327ECCAA8C}">
      <dgm:prSet phldrT="[Text]" custT="1"/>
      <dgm:spPr/>
      <dgm:t>
        <a:bodyPr/>
        <a:lstStyle/>
        <a:p>
          <a:pPr rtl="1"/>
          <a:r>
            <a:rPr lang="ar-SA" sz="2000" b="1" dirty="0">
              <a:solidFill>
                <a:srgbClr val="FF0000"/>
              </a:solidFill>
            </a:rPr>
            <a:t>پيشاهنگي در</a:t>
          </a:r>
          <a:endParaRPr lang="en-US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پيوندهاي </a:t>
          </a:r>
          <a:endParaRPr lang="en-US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اجتماعي</a:t>
          </a:r>
          <a:endParaRPr lang="en-US" sz="2000" b="1" dirty="0">
            <a:solidFill>
              <a:srgbClr val="FF0000"/>
            </a:solidFill>
          </a:endParaRPr>
        </a:p>
      </dgm:t>
    </dgm:pt>
    <dgm:pt modelId="{3C231772-8212-4C1C-B3FF-9CF95E893C9B}" type="parTrans" cxnId="{1181F378-0EEF-4C14-AC29-DE519AD25E62}">
      <dgm:prSet/>
      <dgm:spPr/>
      <dgm:t>
        <a:bodyPr/>
        <a:lstStyle/>
        <a:p>
          <a:endParaRPr lang="en-US"/>
        </a:p>
      </dgm:t>
    </dgm:pt>
    <dgm:pt modelId="{FE1C3BFA-0600-4DD5-96A3-DCB12358E9DB}" type="sibTrans" cxnId="{1181F378-0EEF-4C14-AC29-DE519AD25E62}">
      <dgm:prSet/>
      <dgm:spPr/>
      <dgm:t>
        <a:bodyPr/>
        <a:lstStyle/>
        <a:p>
          <a:endParaRPr lang="en-US"/>
        </a:p>
      </dgm:t>
    </dgm:pt>
    <dgm:pt modelId="{37A0932B-476B-4F1F-BF67-6C58168E992A}">
      <dgm:prSet phldrT="[Text]" custT="1"/>
      <dgm:spPr/>
      <dgm:t>
        <a:bodyPr/>
        <a:lstStyle/>
        <a:p>
          <a:pPr rtl="1"/>
          <a:r>
            <a:rPr lang="ar-SA" sz="2800" b="1" dirty="0">
              <a:solidFill>
                <a:srgbClr val="FF0000"/>
              </a:solidFill>
            </a:rPr>
            <a:t>مرزبندي</a:t>
          </a:r>
          <a:endParaRPr lang="en-US" sz="2800" b="1" dirty="0">
            <a:solidFill>
              <a:srgbClr val="FF0000"/>
            </a:solidFill>
          </a:endParaRPr>
        </a:p>
        <a:p>
          <a:pPr rtl="1"/>
          <a:r>
            <a:rPr lang="ar-SA" sz="2800" b="1" dirty="0">
              <a:solidFill>
                <a:srgbClr val="FF0000"/>
              </a:solidFill>
            </a:rPr>
            <a:t>شفاف و سازگار</a:t>
          </a:r>
          <a:endParaRPr lang="en-US" sz="2800" b="1" dirty="0">
            <a:solidFill>
              <a:srgbClr val="FF0000"/>
            </a:solidFill>
          </a:endParaRPr>
        </a:p>
      </dgm:t>
    </dgm:pt>
    <dgm:pt modelId="{B8A87DA4-D4E9-4949-A3A5-8F930AA26A27}" type="parTrans" cxnId="{6E250ECB-3FFE-4CCA-A317-7031AB2B875D}">
      <dgm:prSet/>
      <dgm:spPr/>
      <dgm:t>
        <a:bodyPr/>
        <a:lstStyle/>
        <a:p>
          <a:endParaRPr lang="en-US"/>
        </a:p>
      </dgm:t>
    </dgm:pt>
    <dgm:pt modelId="{C5E98AA6-F9D0-4157-8C8F-30D3C2DD6E1B}" type="sibTrans" cxnId="{6E250ECB-3FFE-4CCA-A317-7031AB2B875D}">
      <dgm:prSet/>
      <dgm:spPr/>
      <dgm:t>
        <a:bodyPr/>
        <a:lstStyle/>
        <a:p>
          <a:endParaRPr lang="en-US"/>
        </a:p>
      </dgm:t>
    </dgm:pt>
    <dgm:pt modelId="{62E4E9CE-29AE-452A-A820-9B639275B944}">
      <dgm:prSet phldrT="[Text]" custT="1"/>
      <dgm:spPr/>
      <dgm:t>
        <a:bodyPr/>
        <a:lstStyle/>
        <a:p>
          <a:pPr rtl="1"/>
          <a:r>
            <a:rPr lang="ar-SA" sz="2000" b="1" dirty="0">
              <a:solidFill>
                <a:srgbClr val="FF0000"/>
              </a:solidFill>
            </a:rPr>
            <a:t>آموزش </a:t>
          </a:r>
          <a:endParaRPr lang="en-US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مهارت‌هاي </a:t>
          </a:r>
          <a:endParaRPr lang="en-US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زندگي</a:t>
          </a:r>
          <a:endParaRPr lang="en-US" sz="2000" b="1" dirty="0">
            <a:solidFill>
              <a:srgbClr val="FF0000"/>
            </a:solidFill>
          </a:endParaRPr>
        </a:p>
      </dgm:t>
    </dgm:pt>
    <dgm:pt modelId="{0D1BC99C-E783-4FCA-9C8E-77FCD7DDCFE4}" type="parTrans" cxnId="{0B393C42-0AA5-44A7-9826-CBD5BD189F6F}">
      <dgm:prSet/>
      <dgm:spPr/>
      <dgm:t>
        <a:bodyPr/>
        <a:lstStyle/>
        <a:p>
          <a:endParaRPr lang="en-US"/>
        </a:p>
      </dgm:t>
    </dgm:pt>
    <dgm:pt modelId="{69906D93-6DDF-4926-B2D8-DE2141A8175A}" type="sibTrans" cxnId="{0B393C42-0AA5-44A7-9826-CBD5BD189F6F}">
      <dgm:prSet/>
      <dgm:spPr/>
      <dgm:t>
        <a:bodyPr/>
        <a:lstStyle/>
        <a:p>
          <a:endParaRPr lang="en-US"/>
        </a:p>
      </dgm:t>
    </dgm:pt>
    <dgm:pt modelId="{766B29AC-2F51-4D3B-8FC5-D34311894C12}">
      <dgm:prSet custT="1"/>
      <dgm:spPr/>
      <dgm:t>
        <a:bodyPr/>
        <a:lstStyle/>
        <a:p>
          <a:pPr rtl="1"/>
          <a:r>
            <a:rPr lang="ar-SA" sz="2000" b="1" dirty="0">
              <a:solidFill>
                <a:srgbClr val="FF0000"/>
              </a:solidFill>
            </a:rPr>
            <a:t>فراهم‌سازي</a:t>
          </a:r>
          <a:endParaRPr lang="fa-IR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حمايت</a:t>
          </a:r>
          <a:endParaRPr lang="fa-IR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مهربانانه</a:t>
          </a:r>
          <a:endParaRPr lang="fa-IR" sz="2000" b="1" dirty="0">
            <a:solidFill>
              <a:srgbClr val="FF0000"/>
            </a:solidFill>
          </a:endParaRPr>
        </a:p>
        <a:p>
          <a:pPr rtl="1"/>
          <a:endParaRPr lang="en-US" sz="1300" dirty="0"/>
        </a:p>
      </dgm:t>
    </dgm:pt>
    <dgm:pt modelId="{641FE232-8BFC-4900-8EFA-50AA65FFC3B3}" type="parTrans" cxnId="{0F1743E9-F3B3-430D-8524-44DF0E8AA6CF}">
      <dgm:prSet/>
      <dgm:spPr/>
      <dgm:t>
        <a:bodyPr/>
        <a:lstStyle/>
        <a:p>
          <a:endParaRPr lang="en-US"/>
        </a:p>
      </dgm:t>
    </dgm:pt>
    <dgm:pt modelId="{0B734617-9142-4AA4-9564-B6C714EEDDE4}" type="sibTrans" cxnId="{0F1743E9-F3B3-430D-8524-44DF0E8AA6CF}">
      <dgm:prSet/>
      <dgm:spPr/>
      <dgm:t>
        <a:bodyPr/>
        <a:lstStyle/>
        <a:p>
          <a:endParaRPr lang="en-US"/>
        </a:p>
      </dgm:t>
    </dgm:pt>
    <dgm:pt modelId="{299A43AF-8DBB-4C43-9C47-257A3659E027}">
      <dgm:prSet custT="1"/>
      <dgm:spPr/>
      <dgm:t>
        <a:bodyPr/>
        <a:lstStyle/>
        <a:p>
          <a:pPr rtl="1"/>
          <a:r>
            <a:rPr lang="ar-SA" sz="2000" b="1" dirty="0">
              <a:solidFill>
                <a:srgbClr val="FF0000"/>
              </a:solidFill>
            </a:rPr>
            <a:t>طراحي و ارتباط‌</a:t>
          </a:r>
          <a:r>
            <a:rPr lang="en-US" sz="2000" b="1" dirty="0">
              <a:solidFill>
                <a:srgbClr val="FF0000"/>
              </a:solidFill>
            </a:rPr>
            <a:t> </a:t>
          </a:r>
          <a:r>
            <a:rPr lang="ar-SA" sz="2000" b="1" dirty="0">
              <a:solidFill>
                <a:srgbClr val="FF0000"/>
              </a:solidFill>
            </a:rPr>
            <a:t>سازي</a:t>
          </a:r>
          <a:endParaRPr lang="fa-IR" sz="2000" b="1" dirty="0">
            <a:solidFill>
              <a:srgbClr val="FF0000"/>
            </a:solidFill>
          </a:endParaRPr>
        </a:p>
        <a:p>
          <a:pPr rtl="1"/>
          <a:r>
            <a:rPr lang="ar-SA" sz="2000" b="1" dirty="0">
              <a:solidFill>
                <a:srgbClr val="FF0000"/>
              </a:solidFill>
            </a:rPr>
            <a:t>براي افزايش اميدواري</a:t>
          </a:r>
          <a:endParaRPr lang="en-US" sz="2000" b="1" dirty="0">
            <a:solidFill>
              <a:srgbClr val="FF0000"/>
            </a:solidFill>
          </a:endParaRPr>
        </a:p>
      </dgm:t>
    </dgm:pt>
    <dgm:pt modelId="{316E752A-DFD2-48F8-95FF-6CB06B91DDFD}" type="parTrans" cxnId="{8A6C1D2E-0047-414A-9A6D-45E28C4BD5A6}">
      <dgm:prSet/>
      <dgm:spPr/>
      <dgm:t>
        <a:bodyPr/>
        <a:lstStyle/>
        <a:p>
          <a:endParaRPr lang="en-US"/>
        </a:p>
      </dgm:t>
    </dgm:pt>
    <dgm:pt modelId="{D41EBCF7-6682-4CA3-95DF-BA44123EDC55}" type="sibTrans" cxnId="{8A6C1D2E-0047-414A-9A6D-45E28C4BD5A6}">
      <dgm:prSet/>
      <dgm:spPr/>
      <dgm:t>
        <a:bodyPr/>
        <a:lstStyle/>
        <a:p>
          <a:endParaRPr lang="en-US"/>
        </a:p>
      </dgm:t>
    </dgm:pt>
    <dgm:pt modelId="{EAF74FAD-E39F-4EFE-BBE5-CD2B897D4172}">
      <dgm:prSet custT="1"/>
      <dgm:spPr/>
      <dgm:t>
        <a:bodyPr/>
        <a:lstStyle/>
        <a:p>
          <a:pPr rtl="1"/>
          <a:r>
            <a:rPr lang="ar-SA" sz="2400" dirty="0">
              <a:solidFill>
                <a:srgbClr val="FF0000"/>
              </a:solidFill>
            </a:rPr>
            <a:t>فرصت‌سا</a:t>
          </a:r>
          <a:r>
            <a:rPr lang="fa-IR" sz="2400" dirty="0">
              <a:solidFill>
                <a:srgbClr val="FF0000"/>
              </a:solidFill>
            </a:rPr>
            <a:t>ز</a:t>
          </a:r>
          <a:r>
            <a:rPr lang="ar-SA" sz="2400" dirty="0">
              <a:solidFill>
                <a:srgbClr val="FF0000"/>
              </a:solidFill>
            </a:rPr>
            <a:t>ي</a:t>
          </a:r>
          <a:r>
            <a:rPr lang="fa-IR" sz="2400" dirty="0">
              <a:solidFill>
                <a:srgbClr val="FF0000"/>
              </a:solidFill>
            </a:rPr>
            <a:t> </a:t>
          </a:r>
          <a:r>
            <a:rPr lang="ar-SA" sz="2400" dirty="0">
              <a:solidFill>
                <a:srgbClr val="FF0000"/>
              </a:solidFill>
            </a:rPr>
            <a:t>براي مشاركت</a:t>
          </a:r>
          <a:r>
            <a:rPr lang="fa-IR" sz="2400" dirty="0">
              <a:solidFill>
                <a:srgbClr val="FF0000"/>
              </a:solidFill>
            </a:rPr>
            <a:t> </a:t>
          </a:r>
          <a:r>
            <a:rPr lang="ar-SA" sz="2400" dirty="0">
              <a:solidFill>
                <a:srgbClr val="FF0000"/>
              </a:solidFill>
            </a:rPr>
            <a:t>معنامند</a:t>
          </a:r>
          <a:endParaRPr lang="en-US" sz="2400" dirty="0">
            <a:solidFill>
              <a:srgbClr val="FF0000"/>
            </a:solidFill>
          </a:endParaRPr>
        </a:p>
      </dgm:t>
    </dgm:pt>
    <dgm:pt modelId="{0960439F-8B39-4754-9CFC-8399CFB5CB8E}" type="parTrans" cxnId="{3ECFC27A-3C81-4549-B65D-9EE3A4343D03}">
      <dgm:prSet/>
      <dgm:spPr/>
      <dgm:t>
        <a:bodyPr/>
        <a:lstStyle/>
        <a:p>
          <a:endParaRPr lang="en-US"/>
        </a:p>
      </dgm:t>
    </dgm:pt>
    <dgm:pt modelId="{D6599C72-2A59-4ECC-BC5F-7489C4DE2E3F}" type="sibTrans" cxnId="{3ECFC27A-3C81-4549-B65D-9EE3A4343D03}">
      <dgm:prSet/>
      <dgm:spPr/>
      <dgm:t>
        <a:bodyPr/>
        <a:lstStyle/>
        <a:p>
          <a:endParaRPr lang="en-US"/>
        </a:p>
      </dgm:t>
    </dgm:pt>
    <dgm:pt modelId="{7DBA5C7C-A40E-489C-AB47-78232BDC7D6C}" type="pres">
      <dgm:prSet presAssocID="{BD36896D-D4DC-4807-B57A-54DFF7EE5025}" presName="compositeShape" presStyleCnt="0">
        <dgm:presLayoutVars>
          <dgm:chMax val="7"/>
          <dgm:dir/>
          <dgm:resizeHandles val="exact"/>
        </dgm:presLayoutVars>
      </dgm:prSet>
      <dgm:spPr/>
    </dgm:pt>
    <dgm:pt modelId="{00B23261-997D-466A-AE60-C5961506D560}" type="pres">
      <dgm:prSet presAssocID="{BD36896D-D4DC-4807-B57A-54DFF7EE5025}" presName="wedge1" presStyleLbl="node1" presStyleIdx="0" presStyleCnt="6" custScaleX="110463" custScaleY="104329"/>
      <dgm:spPr/>
    </dgm:pt>
    <dgm:pt modelId="{E17FA552-C037-4A6E-9197-9CD48597C1B7}" type="pres">
      <dgm:prSet presAssocID="{BD36896D-D4DC-4807-B57A-54DFF7EE5025}" presName="dummy1a" presStyleCnt="0"/>
      <dgm:spPr/>
    </dgm:pt>
    <dgm:pt modelId="{ACAE3F5E-007F-406E-A041-92BEE9D29AD8}" type="pres">
      <dgm:prSet presAssocID="{BD36896D-D4DC-4807-B57A-54DFF7EE5025}" presName="dummy1b" presStyleCnt="0"/>
      <dgm:spPr/>
    </dgm:pt>
    <dgm:pt modelId="{22AFBDB6-A30E-404E-AD49-3AA86D829B73}" type="pres">
      <dgm:prSet presAssocID="{BD36896D-D4DC-4807-B57A-54DFF7EE5025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729D6176-A450-4F14-85CD-D600B626C384}" type="pres">
      <dgm:prSet presAssocID="{BD36896D-D4DC-4807-B57A-54DFF7EE5025}" presName="wedge2" presStyleLbl="node1" presStyleIdx="1" presStyleCnt="6"/>
      <dgm:spPr/>
    </dgm:pt>
    <dgm:pt modelId="{2C884236-ECA6-4A49-B4E1-199051C15162}" type="pres">
      <dgm:prSet presAssocID="{BD36896D-D4DC-4807-B57A-54DFF7EE5025}" presName="dummy2a" presStyleCnt="0"/>
      <dgm:spPr/>
    </dgm:pt>
    <dgm:pt modelId="{DC983B44-652C-44CF-83DE-0C9114D437A1}" type="pres">
      <dgm:prSet presAssocID="{BD36896D-D4DC-4807-B57A-54DFF7EE5025}" presName="dummy2b" presStyleCnt="0"/>
      <dgm:spPr/>
    </dgm:pt>
    <dgm:pt modelId="{F6519A62-80CD-427D-889C-11DE06B15D93}" type="pres">
      <dgm:prSet presAssocID="{BD36896D-D4DC-4807-B57A-54DFF7EE5025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894F779F-2DDD-49BF-B4C2-5705F25A044A}" type="pres">
      <dgm:prSet presAssocID="{BD36896D-D4DC-4807-B57A-54DFF7EE5025}" presName="wedge3" presStyleLbl="node1" presStyleIdx="2" presStyleCnt="6"/>
      <dgm:spPr/>
    </dgm:pt>
    <dgm:pt modelId="{0D1E530C-4612-4F9A-9A3F-15E9ED03B5C4}" type="pres">
      <dgm:prSet presAssocID="{BD36896D-D4DC-4807-B57A-54DFF7EE5025}" presName="dummy3a" presStyleCnt="0"/>
      <dgm:spPr/>
    </dgm:pt>
    <dgm:pt modelId="{498E0485-F59F-417F-B836-6658F5EACE5E}" type="pres">
      <dgm:prSet presAssocID="{BD36896D-D4DC-4807-B57A-54DFF7EE5025}" presName="dummy3b" presStyleCnt="0"/>
      <dgm:spPr/>
    </dgm:pt>
    <dgm:pt modelId="{2DD1DCDF-7C04-4A5B-B2E8-EE728D8D1841}" type="pres">
      <dgm:prSet presAssocID="{BD36896D-D4DC-4807-B57A-54DFF7EE5025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DFA4DAE9-10FB-43AF-A60F-380CEE4CAE63}" type="pres">
      <dgm:prSet presAssocID="{BD36896D-D4DC-4807-B57A-54DFF7EE5025}" presName="wedge4" presStyleLbl="node1" presStyleIdx="3" presStyleCnt="6"/>
      <dgm:spPr/>
    </dgm:pt>
    <dgm:pt modelId="{80C80A14-F7F1-423A-AC3A-E6433E501229}" type="pres">
      <dgm:prSet presAssocID="{BD36896D-D4DC-4807-B57A-54DFF7EE5025}" presName="dummy4a" presStyleCnt="0"/>
      <dgm:spPr/>
    </dgm:pt>
    <dgm:pt modelId="{3C059626-CA39-458F-BBB3-53C5DA6B4A6E}" type="pres">
      <dgm:prSet presAssocID="{BD36896D-D4DC-4807-B57A-54DFF7EE5025}" presName="dummy4b" presStyleCnt="0"/>
      <dgm:spPr/>
    </dgm:pt>
    <dgm:pt modelId="{88ECA4E7-BB16-4A03-8261-CF5CC4440256}" type="pres">
      <dgm:prSet presAssocID="{BD36896D-D4DC-4807-B57A-54DFF7EE5025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B153D55B-702F-4F84-B1A2-6A93CAD23227}" type="pres">
      <dgm:prSet presAssocID="{BD36896D-D4DC-4807-B57A-54DFF7EE5025}" presName="wedge5" presStyleLbl="node1" presStyleIdx="4" presStyleCnt="6"/>
      <dgm:spPr/>
    </dgm:pt>
    <dgm:pt modelId="{19485311-80FE-498D-AD4A-AF87FB38252D}" type="pres">
      <dgm:prSet presAssocID="{BD36896D-D4DC-4807-B57A-54DFF7EE5025}" presName="dummy5a" presStyleCnt="0"/>
      <dgm:spPr/>
    </dgm:pt>
    <dgm:pt modelId="{74FFB321-135E-4214-A740-A3BB80E32025}" type="pres">
      <dgm:prSet presAssocID="{BD36896D-D4DC-4807-B57A-54DFF7EE5025}" presName="dummy5b" presStyleCnt="0"/>
      <dgm:spPr/>
    </dgm:pt>
    <dgm:pt modelId="{1135B95A-5316-4CFD-AD7C-6C6ADE400F30}" type="pres">
      <dgm:prSet presAssocID="{BD36896D-D4DC-4807-B57A-54DFF7EE5025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91A563CF-0910-4FEA-94F7-B12CBD38B73F}" type="pres">
      <dgm:prSet presAssocID="{BD36896D-D4DC-4807-B57A-54DFF7EE5025}" presName="wedge6" presStyleLbl="node1" presStyleIdx="5" presStyleCnt="6"/>
      <dgm:spPr/>
    </dgm:pt>
    <dgm:pt modelId="{54E19C39-32B9-436B-AAC6-B7CED17C4411}" type="pres">
      <dgm:prSet presAssocID="{BD36896D-D4DC-4807-B57A-54DFF7EE5025}" presName="dummy6a" presStyleCnt="0"/>
      <dgm:spPr/>
    </dgm:pt>
    <dgm:pt modelId="{6A2203CE-08B7-4E19-9A7C-370038C9E074}" type="pres">
      <dgm:prSet presAssocID="{BD36896D-D4DC-4807-B57A-54DFF7EE5025}" presName="dummy6b" presStyleCnt="0"/>
      <dgm:spPr/>
    </dgm:pt>
    <dgm:pt modelId="{E8EC0C19-F241-41F2-9CE4-C60A8101864A}" type="pres">
      <dgm:prSet presAssocID="{BD36896D-D4DC-4807-B57A-54DFF7EE5025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</dgm:pt>
    <dgm:pt modelId="{22D91242-5AF1-49F2-A01C-6CAFAC4B9237}" type="pres">
      <dgm:prSet presAssocID="{FE1C3BFA-0600-4DD5-96A3-DCB12358E9DB}" presName="arrowWedge1" presStyleLbl="fgSibTrans2D1" presStyleIdx="0" presStyleCnt="6"/>
      <dgm:spPr/>
    </dgm:pt>
    <dgm:pt modelId="{841384E4-67FF-416A-8E87-25D44152B1FA}" type="pres">
      <dgm:prSet presAssocID="{C5E98AA6-F9D0-4157-8C8F-30D3C2DD6E1B}" presName="arrowWedge2" presStyleLbl="fgSibTrans2D1" presStyleIdx="1" presStyleCnt="6"/>
      <dgm:spPr/>
    </dgm:pt>
    <dgm:pt modelId="{FED3500E-FBFE-419C-B3B5-58A66BB15CC3}" type="pres">
      <dgm:prSet presAssocID="{69906D93-6DDF-4926-B2D8-DE2141A8175A}" presName="arrowWedge3" presStyleLbl="fgSibTrans2D1" presStyleIdx="2" presStyleCnt="6"/>
      <dgm:spPr/>
    </dgm:pt>
    <dgm:pt modelId="{6E3E0EBC-BA34-4435-98A8-B0DDC7DA915D}" type="pres">
      <dgm:prSet presAssocID="{0B734617-9142-4AA4-9564-B6C714EEDDE4}" presName="arrowWedge4" presStyleLbl="fgSibTrans2D1" presStyleIdx="3" presStyleCnt="6"/>
      <dgm:spPr/>
    </dgm:pt>
    <dgm:pt modelId="{E5ACB24D-0A8D-47ED-8E2F-8B630DFE162D}" type="pres">
      <dgm:prSet presAssocID="{D41EBCF7-6682-4CA3-95DF-BA44123EDC55}" presName="arrowWedge5" presStyleLbl="fgSibTrans2D1" presStyleIdx="4" presStyleCnt="6"/>
      <dgm:spPr/>
    </dgm:pt>
    <dgm:pt modelId="{5DC24392-256C-4911-B363-83887CEB0768}" type="pres">
      <dgm:prSet presAssocID="{D6599C72-2A59-4ECC-BC5F-7489C4DE2E3F}" presName="arrowWedge6" presStyleLbl="fgSibTrans2D1" presStyleIdx="5" presStyleCnt="6" custScaleX="103106" custScaleY="94761"/>
      <dgm:spPr/>
    </dgm:pt>
  </dgm:ptLst>
  <dgm:cxnLst>
    <dgm:cxn modelId="{4B10B831-0D51-4289-B122-703554A67088}" type="presOf" srcId="{BD36896D-D4DC-4807-B57A-54DFF7EE5025}" destId="{7DBA5C7C-A40E-489C-AB47-78232BDC7D6C}" srcOrd="0" destOrd="0" presId="urn:microsoft.com/office/officeart/2005/8/layout/cycle8"/>
    <dgm:cxn modelId="{0F1743E9-F3B3-430D-8524-44DF0E8AA6CF}" srcId="{BD36896D-D4DC-4807-B57A-54DFF7EE5025}" destId="{766B29AC-2F51-4D3B-8FC5-D34311894C12}" srcOrd="3" destOrd="0" parTransId="{641FE232-8BFC-4900-8EFA-50AA65FFC3B3}" sibTransId="{0B734617-9142-4AA4-9564-B6C714EEDDE4}"/>
    <dgm:cxn modelId="{C94E53A6-C7C0-4A9D-90CC-7C903883E2FC}" type="presOf" srcId="{25B46631-50C8-4483-98E3-AB327ECCAA8C}" destId="{22AFBDB6-A30E-404E-AD49-3AA86D829B73}" srcOrd="1" destOrd="0" presId="urn:microsoft.com/office/officeart/2005/8/layout/cycle8"/>
    <dgm:cxn modelId="{FEF3787C-8597-4910-9DE6-CC73FE283A16}" type="presOf" srcId="{62E4E9CE-29AE-452A-A820-9B639275B944}" destId="{2DD1DCDF-7C04-4A5B-B2E8-EE728D8D1841}" srcOrd="1" destOrd="0" presId="urn:microsoft.com/office/officeart/2005/8/layout/cycle8"/>
    <dgm:cxn modelId="{1181F378-0EEF-4C14-AC29-DE519AD25E62}" srcId="{BD36896D-D4DC-4807-B57A-54DFF7EE5025}" destId="{25B46631-50C8-4483-98E3-AB327ECCAA8C}" srcOrd="0" destOrd="0" parTransId="{3C231772-8212-4C1C-B3FF-9CF95E893C9B}" sibTransId="{FE1C3BFA-0600-4DD5-96A3-DCB12358E9DB}"/>
    <dgm:cxn modelId="{989BBC39-BC59-43EE-B37B-5DBE712640C4}" type="presOf" srcId="{EAF74FAD-E39F-4EFE-BBE5-CD2B897D4172}" destId="{91A563CF-0910-4FEA-94F7-B12CBD38B73F}" srcOrd="0" destOrd="0" presId="urn:microsoft.com/office/officeart/2005/8/layout/cycle8"/>
    <dgm:cxn modelId="{8A6C1D2E-0047-414A-9A6D-45E28C4BD5A6}" srcId="{BD36896D-D4DC-4807-B57A-54DFF7EE5025}" destId="{299A43AF-8DBB-4C43-9C47-257A3659E027}" srcOrd="4" destOrd="0" parTransId="{316E752A-DFD2-48F8-95FF-6CB06B91DDFD}" sibTransId="{D41EBCF7-6682-4CA3-95DF-BA44123EDC55}"/>
    <dgm:cxn modelId="{19B67338-811B-4883-B123-820CF8D29323}" type="presOf" srcId="{37A0932B-476B-4F1F-BF67-6C58168E992A}" destId="{729D6176-A450-4F14-85CD-D600B626C384}" srcOrd="0" destOrd="0" presId="urn:microsoft.com/office/officeart/2005/8/layout/cycle8"/>
    <dgm:cxn modelId="{FFD68C67-93BA-44E4-AC49-B2119C115C02}" type="presOf" srcId="{25B46631-50C8-4483-98E3-AB327ECCAA8C}" destId="{00B23261-997D-466A-AE60-C5961506D560}" srcOrd="0" destOrd="0" presId="urn:microsoft.com/office/officeart/2005/8/layout/cycle8"/>
    <dgm:cxn modelId="{3ECFC27A-3C81-4549-B65D-9EE3A4343D03}" srcId="{BD36896D-D4DC-4807-B57A-54DFF7EE5025}" destId="{EAF74FAD-E39F-4EFE-BBE5-CD2B897D4172}" srcOrd="5" destOrd="0" parTransId="{0960439F-8B39-4754-9CFC-8399CFB5CB8E}" sibTransId="{D6599C72-2A59-4ECC-BC5F-7489C4DE2E3F}"/>
    <dgm:cxn modelId="{0B393C42-0AA5-44A7-9826-CBD5BD189F6F}" srcId="{BD36896D-D4DC-4807-B57A-54DFF7EE5025}" destId="{62E4E9CE-29AE-452A-A820-9B639275B944}" srcOrd="2" destOrd="0" parTransId="{0D1BC99C-E783-4FCA-9C8E-77FCD7DDCFE4}" sibTransId="{69906D93-6DDF-4926-B2D8-DE2141A8175A}"/>
    <dgm:cxn modelId="{6E250ECB-3FFE-4CCA-A317-7031AB2B875D}" srcId="{BD36896D-D4DC-4807-B57A-54DFF7EE5025}" destId="{37A0932B-476B-4F1F-BF67-6C58168E992A}" srcOrd="1" destOrd="0" parTransId="{B8A87DA4-D4E9-4949-A3A5-8F930AA26A27}" sibTransId="{C5E98AA6-F9D0-4157-8C8F-30D3C2DD6E1B}"/>
    <dgm:cxn modelId="{C6B2E656-45FA-4D0A-9021-88AFEDCFE747}" type="presOf" srcId="{299A43AF-8DBB-4C43-9C47-257A3659E027}" destId="{B153D55B-702F-4F84-B1A2-6A93CAD23227}" srcOrd="0" destOrd="0" presId="urn:microsoft.com/office/officeart/2005/8/layout/cycle8"/>
    <dgm:cxn modelId="{F20838C9-2F2D-45B4-AEC0-90D754A97181}" type="presOf" srcId="{299A43AF-8DBB-4C43-9C47-257A3659E027}" destId="{1135B95A-5316-4CFD-AD7C-6C6ADE400F30}" srcOrd="1" destOrd="0" presId="urn:microsoft.com/office/officeart/2005/8/layout/cycle8"/>
    <dgm:cxn modelId="{F706A892-F87F-4CE0-9AE2-452548C6078E}" type="presOf" srcId="{766B29AC-2F51-4D3B-8FC5-D34311894C12}" destId="{DFA4DAE9-10FB-43AF-A60F-380CEE4CAE63}" srcOrd="0" destOrd="0" presId="urn:microsoft.com/office/officeart/2005/8/layout/cycle8"/>
    <dgm:cxn modelId="{0CC12F64-2741-4135-B5B6-20AD5D92F494}" type="presOf" srcId="{766B29AC-2F51-4D3B-8FC5-D34311894C12}" destId="{88ECA4E7-BB16-4A03-8261-CF5CC4440256}" srcOrd="1" destOrd="0" presId="urn:microsoft.com/office/officeart/2005/8/layout/cycle8"/>
    <dgm:cxn modelId="{6763C43B-7CEF-4994-B052-64BF0BF960A4}" type="presOf" srcId="{37A0932B-476B-4F1F-BF67-6C58168E992A}" destId="{F6519A62-80CD-427D-889C-11DE06B15D93}" srcOrd="1" destOrd="0" presId="urn:microsoft.com/office/officeart/2005/8/layout/cycle8"/>
    <dgm:cxn modelId="{693121DA-6950-406E-9381-46C4CA7EE6A6}" type="presOf" srcId="{EAF74FAD-E39F-4EFE-BBE5-CD2B897D4172}" destId="{E8EC0C19-F241-41F2-9CE4-C60A8101864A}" srcOrd="1" destOrd="0" presId="urn:microsoft.com/office/officeart/2005/8/layout/cycle8"/>
    <dgm:cxn modelId="{675B6770-0B04-49D4-9195-2177DBFDA9AA}" type="presOf" srcId="{62E4E9CE-29AE-452A-A820-9B639275B944}" destId="{894F779F-2DDD-49BF-B4C2-5705F25A044A}" srcOrd="0" destOrd="0" presId="urn:microsoft.com/office/officeart/2005/8/layout/cycle8"/>
    <dgm:cxn modelId="{1112F22E-E6B4-48EC-9D4E-BF49DC9541CA}" type="presParOf" srcId="{7DBA5C7C-A40E-489C-AB47-78232BDC7D6C}" destId="{00B23261-997D-466A-AE60-C5961506D560}" srcOrd="0" destOrd="0" presId="urn:microsoft.com/office/officeart/2005/8/layout/cycle8"/>
    <dgm:cxn modelId="{A1BEB62F-877C-4501-9DD9-13A9ECEB1364}" type="presParOf" srcId="{7DBA5C7C-A40E-489C-AB47-78232BDC7D6C}" destId="{E17FA552-C037-4A6E-9197-9CD48597C1B7}" srcOrd="1" destOrd="0" presId="urn:microsoft.com/office/officeart/2005/8/layout/cycle8"/>
    <dgm:cxn modelId="{09185827-1667-4B1C-99FA-B27AF8FF68E8}" type="presParOf" srcId="{7DBA5C7C-A40E-489C-AB47-78232BDC7D6C}" destId="{ACAE3F5E-007F-406E-A041-92BEE9D29AD8}" srcOrd="2" destOrd="0" presId="urn:microsoft.com/office/officeart/2005/8/layout/cycle8"/>
    <dgm:cxn modelId="{7B3AA212-94E5-4D39-9CB1-C8DB03942621}" type="presParOf" srcId="{7DBA5C7C-A40E-489C-AB47-78232BDC7D6C}" destId="{22AFBDB6-A30E-404E-AD49-3AA86D829B73}" srcOrd="3" destOrd="0" presId="urn:microsoft.com/office/officeart/2005/8/layout/cycle8"/>
    <dgm:cxn modelId="{8E209F8C-DFD3-4A54-87B4-97C75F6FD482}" type="presParOf" srcId="{7DBA5C7C-A40E-489C-AB47-78232BDC7D6C}" destId="{729D6176-A450-4F14-85CD-D600B626C384}" srcOrd="4" destOrd="0" presId="urn:microsoft.com/office/officeart/2005/8/layout/cycle8"/>
    <dgm:cxn modelId="{37AA694F-A9F7-4E75-8F53-EAE63F13C92C}" type="presParOf" srcId="{7DBA5C7C-A40E-489C-AB47-78232BDC7D6C}" destId="{2C884236-ECA6-4A49-B4E1-199051C15162}" srcOrd="5" destOrd="0" presId="urn:microsoft.com/office/officeart/2005/8/layout/cycle8"/>
    <dgm:cxn modelId="{2E88D1E8-3285-4D75-94D8-6FC4A3D0F9E3}" type="presParOf" srcId="{7DBA5C7C-A40E-489C-AB47-78232BDC7D6C}" destId="{DC983B44-652C-44CF-83DE-0C9114D437A1}" srcOrd="6" destOrd="0" presId="urn:microsoft.com/office/officeart/2005/8/layout/cycle8"/>
    <dgm:cxn modelId="{9FC86947-C74B-4ADC-8752-DA3642632296}" type="presParOf" srcId="{7DBA5C7C-A40E-489C-AB47-78232BDC7D6C}" destId="{F6519A62-80CD-427D-889C-11DE06B15D93}" srcOrd="7" destOrd="0" presId="urn:microsoft.com/office/officeart/2005/8/layout/cycle8"/>
    <dgm:cxn modelId="{19E98C5A-ABE7-46CE-B35A-2C8918CA79A8}" type="presParOf" srcId="{7DBA5C7C-A40E-489C-AB47-78232BDC7D6C}" destId="{894F779F-2DDD-49BF-B4C2-5705F25A044A}" srcOrd="8" destOrd="0" presId="urn:microsoft.com/office/officeart/2005/8/layout/cycle8"/>
    <dgm:cxn modelId="{E8603532-7AE3-4FF3-8DC6-6125D9434350}" type="presParOf" srcId="{7DBA5C7C-A40E-489C-AB47-78232BDC7D6C}" destId="{0D1E530C-4612-4F9A-9A3F-15E9ED03B5C4}" srcOrd="9" destOrd="0" presId="urn:microsoft.com/office/officeart/2005/8/layout/cycle8"/>
    <dgm:cxn modelId="{625A728B-4C16-4379-9E21-F85C30C8C04C}" type="presParOf" srcId="{7DBA5C7C-A40E-489C-AB47-78232BDC7D6C}" destId="{498E0485-F59F-417F-B836-6658F5EACE5E}" srcOrd="10" destOrd="0" presId="urn:microsoft.com/office/officeart/2005/8/layout/cycle8"/>
    <dgm:cxn modelId="{17E55E53-11F3-4A46-BA33-18FE0CDCFA12}" type="presParOf" srcId="{7DBA5C7C-A40E-489C-AB47-78232BDC7D6C}" destId="{2DD1DCDF-7C04-4A5B-B2E8-EE728D8D1841}" srcOrd="11" destOrd="0" presId="urn:microsoft.com/office/officeart/2005/8/layout/cycle8"/>
    <dgm:cxn modelId="{1D924A4F-CBF9-4850-91E8-01E4D92A4A03}" type="presParOf" srcId="{7DBA5C7C-A40E-489C-AB47-78232BDC7D6C}" destId="{DFA4DAE9-10FB-43AF-A60F-380CEE4CAE63}" srcOrd="12" destOrd="0" presId="urn:microsoft.com/office/officeart/2005/8/layout/cycle8"/>
    <dgm:cxn modelId="{370DB10A-977C-4926-BA8F-B029A6047A28}" type="presParOf" srcId="{7DBA5C7C-A40E-489C-AB47-78232BDC7D6C}" destId="{80C80A14-F7F1-423A-AC3A-E6433E501229}" srcOrd="13" destOrd="0" presId="urn:microsoft.com/office/officeart/2005/8/layout/cycle8"/>
    <dgm:cxn modelId="{154DBD49-2263-4124-B6A8-24EC1C315CB3}" type="presParOf" srcId="{7DBA5C7C-A40E-489C-AB47-78232BDC7D6C}" destId="{3C059626-CA39-458F-BBB3-53C5DA6B4A6E}" srcOrd="14" destOrd="0" presId="urn:microsoft.com/office/officeart/2005/8/layout/cycle8"/>
    <dgm:cxn modelId="{622C29E2-060D-4CBE-BF61-2953740F9697}" type="presParOf" srcId="{7DBA5C7C-A40E-489C-AB47-78232BDC7D6C}" destId="{88ECA4E7-BB16-4A03-8261-CF5CC4440256}" srcOrd="15" destOrd="0" presId="urn:microsoft.com/office/officeart/2005/8/layout/cycle8"/>
    <dgm:cxn modelId="{B70048CF-888A-4D33-A2C3-B0445D7B66BA}" type="presParOf" srcId="{7DBA5C7C-A40E-489C-AB47-78232BDC7D6C}" destId="{B153D55B-702F-4F84-B1A2-6A93CAD23227}" srcOrd="16" destOrd="0" presId="urn:microsoft.com/office/officeart/2005/8/layout/cycle8"/>
    <dgm:cxn modelId="{ABEEA84D-A839-4CF2-AD38-BEB1BD3E1D2A}" type="presParOf" srcId="{7DBA5C7C-A40E-489C-AB47-78232BDC7D6C}" destId="{19485311-80FE-498D-AD4A-AF87FB38252D}" srcOrd="17" destOrd="0" presId="urn:microsoft.com/office/officeart/2005/8/layout/cycle8"/>
    <dgm:cxn modelId="{FA921F7F-A02E-4D19-979F-E66435FEB98B}" type="presParOf" srcId="{7DBA5C7C-A40E-489C-AB47-78232BDC7D6C}" destId="{74FFB321-135E-4214-A740-A3BB80E32025}" srcOrd="18" destOrd="0" presId="urn:microsoft.com/office/officeart/2005/8/layout/cycle8"/>
    <dgm:cxn modelId="{5038ACA5-DA86-40BA-A44C-0764952527FA}" type="presParOf" srcId="{7DBA5C7C-A40E-489C-AB47-78232BDC7D6C}" destId="{1135B95A-5316-4CFD-AD7C-6C6ADE400F30}" srcOrd="19" destOrd="0" presId="urn:microsoft.com/office/officeart/2005/8/layout/cycle8"/>
    <dgm:cxn modelId="{C3EAECFB-97E4-4EF1-BE86-EE1CEED14C01}" type="presParOf" srcId="{7DBA5C7C-A40E-489C-AB47-78232BDC7D6C}" destId="{91A563CF-0910-4FEA-94F7-B12CBD38B73F}" srcOrd="20" destOrd="0" presId="urn:microsoft.com/office/officeart/2005/8/layout/cycle8"/>
    <dgm:cxn modelId="{952AE6CC-1C0A-4A23-A925-DDC92A3BE475}" type="presParOf" srcId="{7DBA5C7C-A40E-489C-AB47-78232BDC7D6C}" destId="{54E19C39-32B9-436B-AAC6-B7CED17C4411}" srcOrd="21" destOrd="0" presId="urn:microsoft.com/office/officeart/2005/8/layout/cycle8"/>
    <dgm:cxn modelId="{36C1ECFD-B605-4926-AC78-2A942EC358C6}" type="presParOf" srcId="{7DBA5C7C-A40E-489C-AB47-78232BDC7D6C}" destId="{6A2203CE-08B7-4E19-9A7C-370038C9E074}" srcOrd="22" destOrd="0" presId="urn:microsoft.com/office/officeart/2005/8/layout/cycle8"/>
    <dgm:cxn modelId="{1AAA5E98-B821-4C56-840F-E1B7D98C3669}" type="presParOf" srcId="{7DBA5C7C-A40E-489C-AB47-78232BDC7D6C}" destId="{E8EC0C19-F241-41F2-9CE4-C60A8101864A}" srcOrd="23" destOrd="0" presId="urn:microsoft.com/office/officeart/2005/8/layout/cycle8"/>
    <dgm:cxn modelId="{CCC294EE-9B9B-4497-AECD-E2E3EC61586B}" type="presParOf" srcId="{7DBA5C7C-A40E-489C-AB47-78232BDC7D6C}" destId="{22D91242-5AF1-49F2-A01C-6CAFAC4B9237}" srcOrd="24" destOrd="0" presId="urn:microsoft.com/office/officeart/2005/8/layout/cycle8"/>
    <dgm:cxn modelId="{B8271ACD-8F0E-4F30-AC0D-1ACA66D599C7}" type="presParOf" srcId="{7DBA5C7C-A40E-489C-AB47-78232BDC7D6C}" destId="{841384E4-67FF-416A-8E87-25D44152B1FA}" srcOrd="25" destOrd="0" presId="urn:microsoft.com/office/officeart/2005/8/layout/cycle8"/>
    <dgm:cxn modelId="{1D9F36D8-7FC0-4649-A4A4-46DC8E6CAD25}" type="presParOf" srcId="{7DBA5C7C-A40E-489C-AB47-78232BDC7D6C}" destId="{FED3500E-FBFE-419C-B3B5-58A66BB15CC3}" srcOrd="26" destOrd="0" presId="urn:microsoft.com/office/officeart/2005/8/layout/cycle8"/>
    <dgm:cxn modelId="{81D6BBD0-591D-4016-9590-32C305B1F744}" type="presParOf" srcId="{7DBA5C7C-A40E-489C-AB47-78232BDC7D6C}" destId="{6E3E0EBC-BA34-4435-98A8-B0DDC7DA915D}" srcOrd="27" destOrd="0" presId="urn:microsoft.com/office/officeart/2005/8/layout/cycle8"/>
    <dgm:cxn modelId="{178B34E0-3DEE-464A-94AA-B21FEEF5F347}" type="presParOf" srcId="{7DBA5C7C-A40E-489C-AB47-78232BDC7D6C}" destId="{E5ACB24D-0A8D-47ED-8E2F-8B630DFE162D}" srcOrd="28" destOrd="0" presId="urn:microsoft.com/office/officeart/2005/8/layout/cycle8"/>
    <dgm:cxn modelId="{E54F3873-B929-4FF8-985B-D81FAB8D3A9B}" type="presParOf" srcId="{7DBA5C7C-A40E-489C-AB47-78232BDC7D6C}" destId="{5DC24392-256C-4911-B363-83887CEB0768}" srcOrd="2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BD36896D-D4DC-4807-B57A-54DFF7EE5025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25B46631-50C8-4483-98E3-AB327ECCAA8C}">
      <dgm:prSet phldrT="[Text]" custT="1"/>
      <dgm:spPr/>
      <dgm:t>
        <a:bodyPr/>
        <a:lstStyle/>
        <a:p>
          <a:pPr rtl="1"/>
          <a:r>
            <a:rPr lang="ar-SA" sz="2000" b="1" dirty="0"/>
            <a:t>پيشاهنگي در</a:t>
          </a:r>
          <a:endParaRPr lang="en-US" sz="2000" b="1" dirty="0"/>
        </a:p>
        <a:p>
          <a:pPr rtl="1"/>
          <a:r>
            <a:rPr lang="ar-SA" sz="2000" b="1" dirty="0"/>
            <a:t>پيوندهاي </a:t>
          </a:r>
          <a:endParaRPr lang="en-US" sz="2000" b="1" dirty="0"/>
        </a:p>
        <a:p>
          <a:pPr rtl="1"/>
          <a:r>
            <a:rPr lang="ar-SA" sz="2000" b="1" dirty="0"/>
            <a:t>اجتماعي</a:t>
          </a:r>
          <a:endParaRPr lang="en-US" sz="2000" b="1" dirty="0"/>
        </a:p>
      </dgm:t>
    </dgm:pt>
    <dgm:pt modelId="{3C231772-8212-4C1C-B3FF-9CF95E893C9B}" type="parTrans" cxnId="{1181F378-0EEF-4C14-AC29-DE519AD25E62}">
      <dgm:prSet/>
      <dgm:spPr/>
      <dgm:t>
        <a:bodyPr/>
        <a:lstStyle/>
        <a:p>
          <a:endParaRPr lang="en-US"/>
        </a:p>
      </dgm:t>
    </dgm:pt>
    <dgm:pt modelId="{FE1C3BFA-0600-4DD5-96A3-DCB12358E9DB}" type="sibTrans" cxnId="{1181F378-0EEF-4C14-AC29-DE519AD25E62}">
      <dgm:prSet/>
      <dgm:spPr/>
      <dgm:t>
        <a:bodyPr/>
        <a:lstStyle/>
        <a:p>
          <a:endParaRPr lang="en-US"/>
        </a:p>
      </dgm:t>
    </dgm:pt>
    <dgm:pt modelId="{37A0932B-476B-4F1F-BF67-6C58168E992A}">
      <dgm:prSet phldrT="[Text]" custT="1"/>
      <dgm:spPr/>
      <dgm:t>
        <a:bodyPr/>
        <a:lstStyle/>
        <a:p>
          <a:pPr rtl="1"/>
          <a:r>
            <a:rPr lang="ar-SA" sz="2800" b="1" dirty="0">
              <a:solidFill>
                <a:schemeClr val="bg1"/>
              </a:solidFill>
            </a:rPr>
            <a:t>مرزبندي</a:t>
          </a:r>
          <a:endParaRPr lang="en-US" sz="2800" b="1" dirty="0">
            <a:solidFill>
              <a:schemeClr val="bg1"/>
            </a:solidFill>
          </a:endParaRPr>
        </a:p>
        <a:p>
          <a:pPr rtl="1"/>
          <a:r>
            <a:rPr lang="ar-SA" sz="2800" b="1" dirty="0">
              <a:solidFill>
                <a:schemeClr val="bg1"/>
              </a:solidFill>
            </a:rPr>
            <a:t>شفاف و سازگار</a:t>
          </a:r>
          <a:endParaRPr lang="en-US" sz="2800" b="1" dirty="0">
            <a:solidFill>
              <a:schemeClr val="bg1"/>
            </a:solidFill>
          </a:endParaRPr>
        </a:p>
      </dgm:t>
    </dgm:pt>
    <dgm:pt modelId="{B8A87DA4-D4E9-4949-A3A5-8F930AA26A27}" type="parTrans" cxnId="{6E250ECB-3FFE-4CCA-A317-7031AB2B875D}">
      <dgm:prSet/>
      <dgm:spPr/>
      <dgm:t>
        <a:bodyPr/>
        <a:lstStyle/>
        <a:p>
          <a:endParaRPr lang="en-US"/>
        </a:p>
      </dgm:t>
    </dgm:pt>
    <dgm:pt modelId="{C5E98AA6-F9D0-4157-8C8F-30D3C2DD6E1B}" type="sibTrans" cxnId="{6E250ECB-3FFE-4CCA-A317-7031AB2B875D}">
      <dgm:prSet/>
      <dgm:spPr/>
      <dgm:t>
        <a:bodyPr/>
        <a:lstStyle/>
        <a:p>
          <a:endParaRPr lang="en-US"/>
        </a:p>
      </dgm:t>
    </dgm:pt>
    <dgm:pt modelId="{62E4E9CE-29AE-452A-A820-9B639275B944}">
      <dgm:prSet phldrT="[Text]" custT="1"/>
      <dgm:spPr/>
      <dgm:t>
        <a:bodyPr/>
        <a:lstStyle/>
        <a:p>
          <a:pPr rtl="1"/>
          <a:r>
            <a:rPr lang="ar-SA" sz="2000" b="1" dirty="0"/>
            <a:t>آموزش </a:t>
          </a:r>
          <a:endParaRPr lang="en-US" sz="2000" b="1" dirty="0"/>
        </a:p>
        <a:p>
          <a:pPr rtl="1"/>
          <a:r>
            <a:rPr lang="ar-SA" sz="2000" b="1" dirty="0"/>
            <a:t>مهارت‌هاي </a:t>
          </a:r>
          <a:endParaRPr lang="en-US" sz="2000" b="1" dirty="0"/>
        </a:p>
        <a:p>
          <a:pPr rtl="1"/>
          <a:r>
            <a:rPr lang="ar-SA" sz="2000" b="1" dirty="0"/>
            <a:t>زندگي</a:t>
          </a:r>
          <a:endParaRPr lang="en-US" sz="2000" b="1" dirty="0"/>
        </a:p>
      </dgm:t>
    </dgm:pt>
    <dgm:pt modelId="{0D1BC99C-E783-4FCA-9C8E-77FCD7DDCFE4}" type="parTrans" cxnId="{0B393C42-0AA5-44A7-9826-CBD5BD189F6F}">
      <dgm:prSet/>
      <dgm:spPr/>
      <dgm:t>
        <a:bodyPr/>
        <a:lstStyle/>
        <a:p>
          <a:endParaRPr lang="en-US"/>
        </a:p>
      </dgm:t>
    </dgm:pt>
    <dgm:pt modelId="{69906D93-6DDF-4926-B2D8-DE2141A8175A}" type="sibTrans" cxnId="{0B393C42-0AA5-44A7-9826-CBD5BD189F6F}">
      <dgm:prSet/>
      <dgm:spPr/>
      <dgm:t>
        <a:bodyPr/>
        <a:lstStyle/>
        <a:p>
          <a:endParaRPr lang="en-US"/>
        </a:p>
      </dgm:t>
    </dgm:pt>
    <dgm:pt modelId="{766B29AC-2F51-4D3B-8FC5-D34311894C12}">
      <dgm:prSet custT="1"/>
      <dgm:spPr/>
      <dgm:t>
        <a:bodyPr/>
        <a:lstStyle/>
        <a:p>
          <a:pPr rtl="1"/>
          <a:r>
            <a:rPr lang="ar-SA" sz="2000" b="1" dirty="0"/>
            <a:t>فراهم‌سازي</a:t>
          </a:r>
          <a:endParaRPr lang="fa-IR" sz="2000" b="1" dirty="0"/>
        </a:p>
        <a:p>
          <a:pPr rtl="1"/>
          <a:r>
            <a:rPr lang="ar-SA" sz="2000" b="1" dirty="0"/>
            <a:t>حمايت</a:t>
          </a:r>
          <a:endParaRPr lang="fa-IR" sz="2000" b="1" dirty="0"/>
        </a:p>
        <a:p>
          <a:pPr rtl="1"/>
          <a:r>
            <a:rPr lang="ar-SA" sz="2000" b="1" dirty="0"/>
            <a:t>مهربانانه</a:t>
          </a:r>
          <a:endParaRPr lang="fa-IR" sz="2000" b="1" dirty="0"/>
        </a:p>
        <a:p>
          <a:pPr rtl="1"/>
          <a:endParaRPr lang="en-US" sz="1300" dirty="0"/>
        </a:p>
      </dgm:t>
    </dgm:pt>
    <dgm:pt modelId="{641FE232-8BFC-4900-8EFA-50AA65FFC3B3}" type="parTrans" cxnId="{0F1743E9-F3B3-430D-8524-44DF0E8AA6CF}">
      <dgm:prSet/>
      <dgm:spPr/>
      <dgm:t>
        <a:bodyPr/>
        <a:lstStyle/>
        <a:p>
          <a:endParaRPr lang="en-US"/>
        </a:p>
      </dgm:t>
    </dgm:pt>
    <dgm:pt modelId="{0B734617-9142-4AA4-9564-B6C714EEDDE4}" type="sibTrans" cxnId="{0F1743E9-F3B3-430D-8524-44DF0E8AA6CF}">
      <dgm:prSet/>
      <dgm:spPr/>
      <dgm:t>
        <a:bodyPr/>
        <a:lstStyle/>
        <a:p>
          <a:endParaRPr lang="en-US"/>
        </a:p>
      </dgm:t>
    </dgm:pt>
    <dgm:pt modelId="{299A43AF-8DBB-4C43-9C47-257A3659E027}">
      <dgm:prSet custT="1"/>
      <dgm:spPr/>
      <dgm:t>
        <a:bodyPr/>
        <a:lstStyle/>
        <a:p>
          <a:pPr rtl="1"/>
          <a:r>
            <a:rPr lang="ar-SA" sz="2000" b="1" dirty="0"/>
            <a:t>طراحي و ارتباط‌سازي</a:t>
          </a:r>
          <a:endParaRPr lang="fa-IR" sz="2000" b="1" dirty="0"/>
        </a:p>
        <a:p>
          <a:pPr rtl="1"/>
          <a:r>
            <a:rPr lang="ar-SA" sz="2000" b="1" dirty="0"/>
            <a:t>براي افزايش اميدواري</a:t>
          </a:r>
          <a:endParaRPr lang="en-US" sz="2000" b="1" dirty="0"/>
        </a:p>
      </dgm:t>
    </dgm:pt>
    <dgm:pt modelId="{316E752A-DFD2-48F8-95FF-6CB06B91DDFD}" type="parTrans" cxnId="{8A6C1D2E-0047-414A-9A6D-45E28C4BD5A6}">
      <dgm:prSet/>
      <dgm:spPr/>
      <dgm:t>
        <a:bodyPr/>
        <a:lstStyle/>
        <a:p>
          <a:endParaRPr lang="en-US"/>
        </a:p>
      </dgm:t>
    </dgm:pt>
    <dgm:pt modelId="{D41EBCF7-6682-4CA3-95DF-BA44123EDC55}" type="sibTrans" cxnId="{8A6C1D2E-0047-414A-9A6D-45E28C4BD5A6}">
      <dgm:prSet/>
      <dgm:spPr/>
      <dgm:t>
        <a:bodyPr/>
        <a:lstStyle/>
        <a:p>
          <a:endParaRPr lang="en-US"/>
        </a:p>
      </dgm:t>
    </dgm:pt>
    <dgm:pt modelId="{EAF74FAD-E39F-4EFE-BBE5-CD2B897D4172}">
      <dgm:prSet custT="1"/>
      <dgm:spPr/>
      <dgm:t>
        <a:bodyPr/>
        <a:lstStyle/>
        <a:p>
          <a:pPr rtl="1"/>
          <a:r>
            <a:rPr lang="ar-SA" sz="2400" dirty="0">
              <a:solidFill>
                <a:schemeClr val="bg1"/>
              </a:solidFill>
            </a:rPr>
            <a:t>فرصت‌سازي</a:t>
          </a:r>
          <a:r>
            <a:rPr lang="fa-IR" sz="2400" dirty="0">
              <a:solidFill>
                <a:schemeClr val="bg1"/>
              </a:solidFill>
            </a:rPr>
            <a:t> </a:t>
          </a:r>
          <a:r>
            <a:rPr lang="ar-SA" sz="2400" dirty="0">
              <a:solidFill>
                <a:schemeClr val="bg1"/>
              </a:solidFill>
            </a:rPr>
            <a:t>براي مشاركت</a:t>
          </a:r>
          <a:r>
            <a:rPr lang="fa-IR" sz="2400" dirty="0">
              <a:solidFill>
                <a:schemeClr val="bg1"/>
              </a:solidFill>
            </a:rPr>
            <a:t> </a:t>
          </a:r>
          <a:r>
            <a:rPr lang="ar-SA" sz="2400" dirty="0">
              <a:solidFill>
                <a:schemeClr val="bg1"/>
              </a:solidFill>
            </a:rPr>
            <a:t>معنامند</a:t>
          </a:r>
          <a:endParaRPr lang="en-US" sz="2400" dirty="0">
            <a:solidFill>
              <a:schemeClr val="bg1"/>
            </a:solidFill>
          </a:endParaRPr>
        </a:p>
      </dgm:t>
    </dgm:pt>
    <dgm:pt modelId="{0960439F-8B39-4754-9CFC-8399CFB5CB8E}" type="parTrans" cxnId="{3ECFC27A-3C81-4549-B65D-9EE3A4343D03}">
      <dgm:prSet/>
      <dgm:spPr/>
      <dgm:t>
        <a:bodyPr/>
        <a:lstStyle/>
        <a:p>
          <a:endParaRPr lang="en-US"/>
        </a:p>
      </dgm:t>
    </dgm:pt>
    <dgm:pt modelId="{D6599C72-2A59-4ECC-BC5F-7489C4DE2E3F}" type="sibTrans" cxnId="{3ECFC27A-3C81-4549-B65D-9EE3A4343D03}">
      <dgm:prSet/>
      <dgm:spPr/>
      <dgm:t>
        <a:bodyPr/>
        <a:lstStyle/>
        <a:p>
          <a:endParaRPr lang="en-US"/>
        </a:p>
      </dgm:t>
    </dgm:pt>
    <dgm:pt modelId="{7DBA5C7C-A40E-489C-AB47-78232BDC7D6C}" type="pres">
      <dgm:prSet presAssocID="{BD36896D-D4DC-4807-B57A-54DFF7EE5025}" presName="compositeShape" presStyleCnt="0">
        <dgm:presLayoutVars>
          <dgm:chMax val="7"/>
          <dgm:dir/>
          <dgm:resizeHandles val="exact"/>
        </dgm:presLayoutVars>
      </dgm:prSet>
      <dgm:spPr/>
    </dgm:pt>
    <dgm:pt modelId="{00B23261-997D-466A-AE60-C5961506D560}" type="pres">
      <dgm:prSet presAssocID="{BD36896D-D4DC-4807-B57A-54DFF7EE5025}" presName="wedge1" presStyleLbl="node1" presStyleIdx="0" presStyleCnt="6" custScaleX="110463" custScaleY="104329"/>
      <dgm:spPr/>
    </dgm:pt>
    <dgm:pt modelId="{E17FA552-C037-4A6E-9197-9CD48597C1B7}" type="pres">
      <dgm:prSet presAssocID="{BD36896D-D4DC-4807-B57A-54DFF7EE5025}" presName="dummy1a" presStyleCnt="0"/>
      <dgm:spPr/>
    </dgm:pt>
    <dgm:pt modelId="{ACAE3F5E-007F-406E-A041-92BEE9D29AD8}" type="pres">
      <dgm:prSet presAssocID="{BD36896D-D4DC-4807-B57A-54DFF7EE5025}" presName="dummy1b" presStyleCnt="0"/>
      <dgm:spPr/>
    </dgm:pt>
    <dgm:pt modelId="{22AFBDB6-A30E-404E-AD49-3AA86D829B73}" type="pres">
      <dgm:prSet presAssocID="{BD36896D-D4DC-4807-B57A-54DFF7EE5025}" presName="wedge1Tx" presStyleLbl="node1" presStyleIdx="0" presStyleCnt="6">
        <dgm:presLayoutVars>
          <dgm:chMax val="0"/>
          <dgm:chPref val="0"/>
          <dgm:bulletEnabled val="1"/>
        </dgm:presLayoutVars>
      </dgm:prSet>
      <dgm:spPr/>
    </dgm:pt>
    <dgm:pt modelId="{729D6176-A450-4F14-85CD-D600B626C384}" type="pres">
      <dgm:prSet presAssocID="{BD36896D-D4DC-4807-B57A-54DFF7EE5025}" presName="wedge2" presStyleLbl="node1" presStyleIdx="1" presStyleCnt="6"/>
      <dgm:spPr/>
    </dgm:pt>
    <dgm:pt modelId="{2C884236-ECA6-4A49-B4E1-199051C15162}" type="pres">
      <dgm:prSet presAssocID="{BD36896D-D4DC-4807-B57A-54DFF7EE5025}" presName="dummy2a" presStyleCnt="0"/>
      <dgm:spPr/>
    </dgm:pt>
    <dgm:pt modelId="{DC983B44-652C-44CF-83DE-0C9114D437A1}" type="pres">
      <dgm:prSet presAssocID="{BD36896D-D4DC-4807-B57A-54DFF7EE5025}" presName="dummy2b" presStyleCnt="0"/>
      <dgm:spPr/>
    </dgm:pt>
    <dgm:pt modelId="{F6519A62-80CD-427D-889C-11DE06B15D93}" type="pres">
      <dgm:prSet presAssocID="{BD36896D-D4DC-4807-B57A-54DFF7EE5025}" presName="wedge2Tx" presStyleLbl="node1" presStyleIdx="1" presStyleCnt="6">
        <dgm:presLayoutVars>
          <dgm:chMax val="0"/>
          <dgm:chPref val="0"/>
          <dgm:bulletEnabled val="1"/>
        </dgm:presLayoutVars>
      </dgm:prSet>
      <dgm:spPr/>
    </dgm:pt>
    <dgm:pt modelId="{894F779F-2DDD-49BF-B4C2-5705F25A044A}" type="pres">
      <dgm:prSet presAssocID="{BD36896D-D4DC-4807-B57A-54DFF7EE5025}" presName="wedge3" presStyleLbl="node1" presStyleIdx="2" presStyleCnt="6"/>
      <dgm:spPr/>
    </dgm:pt>
    <dgm:pt modelId="{0D1E530C-4612-4F9A-9A3F-15E9ED03B5C4}" type="pres">
      <dgm:prSet presAssocID="{BD36896D-D4DC-4807-B57A-54DFF7EE5025}" presName="dummy3a" presStyleCnt="0"/>
      <dgm:spPr/>
    </dgm:pt>
    <dgm:pt modelId="{498E0485-F59F-417F-B836-6658F5EACE5E}" type="pres">
      <dgm:prSet presAssocID="{BD36896D-D4DC-4807-B57A-54DFF7EE5025}" presName="dummy3b" presStyleCnt="0"/>
      <dgm:spPr/>
    </dgm:pt>
    <dgm:pt modelId="{2DD1DCDF-7C04-4A5B-B2E8-EE728D8D1841}" type="pres">
      <dgm:prSet presAssocID="{BD36896D-D4DC-4807-B57A-54DFF7EE5025}" presName="wedge3Tx" presStyleLbl="node1" presStyleIdx="2" presStyleCnt="6">
        <dgm:presLayoutVars>
          <dgm:chMax val="0"/>
          <dgm:chPref val="0"/>
          <dgm:bulletEnabled val="1"/>
        </dgm:presLayoutVars>
      </dgm:prSet>
      <dgm:spPr/>
    </dgm:pt>
    <dgm:pt modelId="{DFA4DAE9-10FB-43AF-A60F-380CEE4CAE63}" type="pres">
      <dgm:prSet presAssocID="{BD36896D-D4DC-4807-B57A-54DFF7EE5025}" presName="wedge4" presStyleLbl="node1" presStyleIdx="3" presStyleCnt="6"/>
      <dgm:spPr/>
    </dgm:pt>
    <dgm:pt modelId="{80C80A14-F7F1-423A-AC3A-E6433E501229}" type="pres">
      <dgm:prSet presAssocID="{BD36896D-D4DC-4807-B57A-54DFF7EE5025}" presName="dummy4a" presStyleCnt="0"/>
      <dgm:spPr/>
    </dgm:pt>
    <dgm:pt modelId="{3C059626-CA39-458F-BBB3-53C5DA6B4A6E}" type="pres">
      <dgm:prSet presAssocID="{BD36896D-D4DC-4807-B57A-54DFF7EE5025}" presName="dummy4b" presStyleCnt="0"/>
      <dgm:spPr/>
    </dgm:pt>
    <dgm:pt modelId="{88ECA4E7-BB16-4A03-8261-CF5CC4440256}" type="pres">
      <dgm:prSet presAssocID="{BD36896D-D4DC-4807-B57A-54DFF7EE5025}" presName="wedge4Tx" presStyleLbl="node1" presStyleIdx="3" presStyleCnt="6">
        <dgm:presLayoutVars>
          <dgm:chMax val="0"/>
          <dgm:chPref val="0"/>
          <dgm:bulletEnabled val="1"/>
        </dgm:presLayoutVars>
      </dgm:prSet>
      <dgm:spPr/>
    </dgm:pt>
    <dgm:pt modelId="{B153D55B-702F-4F84-B1A2-6A93CAD23227}" type="pres">
      <dgm:prSet presAssocID="{BD36896D-D4DC-4807-B57A-54DFF7EE5025}" presName="wedge5" presStyleLbl="node1" presStyleIdx="4" presStyleCnt="6"/>
      <dgm:spPr/>
    </dgm:pt>
    <dgm:pt modelId="{19485311-80FE-498D-AD4A-AF87FB38252D}" type="pres">
      <dgm:prSet presAssocID="{BD36896D-D4DC-4807-B57A-54DFF7EE5025}" presName="dummy5a" presStyleCnt="0"/>
      <dgm:spPr/>
    </dgm:pt>
    <dgm:pt modelId="{74FFB321-135E-4214-A740-A3BB80E32025}" type="pres">
      <dgm:prSet presAssocID="{BD36896D-D4DC-4807-B57A-54DFF7EE5025}" presName="dummy5b" presStyleCnt="0"/>
      <dgm:spPr/>
    </dgm:pt>
    <dgm:pt modelId="{1135B95A-5316-4CFD-AD7C-6C6ADE400F30}" type="pres">
      <dgm:prSet presAssocID="{BD36896D-D4DC-4807-B57A-54DFF7EE5025}" presName="wedge5Tx" presStyleLbl="node1" presStyleIdx="4" presStyleCnt="6">
        <dgm:presLayoutVars>
          <dgm:chMax val="0"/>
          <dgm:chPref val="0"/>
          <dgm:bulletEnabled val="1"/>
        </dgm:presLayoutVars>
      </dgm:prSet>
      <dgm:spPr/>
    </dgm:pt>
    <dgm:pt modelId="{91A563CF-0910-4FEA-94F7-B12CBD38B73F}" type="pres">
      <dgm:prSet presAssocID="{BD36896D-D4DC-4807-B57A-54DFF7EE5025}" presName="wedge6" presStyleLbl="node1" presStyleIdx="5" presStyleCnt="6"/>
      <dgm:spPr/>
    </dgm:pt>
    <dgm:pt modelId="{54E19C39-32B9-436B-AAC6-B7CED17C4411}" type="pres">
      <dgm:prSet presAssocID="{BD36896D-D4DC-4807-B57A-54DFF7EE5025}" presName="dummy6a" presStyleCnt="0"/>
      <dgm:spPr/>
    </dgm:pt>
    <dgm:pt modelId="{6A2203CE-08B7-4E19-9A7C-370038C9E074}" type="pres">
      <dgm:prSet presAssocID="{BD36896D-D4DC-4807-B57A-54DFF7EE5025}" presName="dummy6b" presStyleCnt="0"/>
      <dgm:spPr/>
    </dgm:pt>
    <dgm:pt modelId="{E8EC0C19-F241-41F2-9CE4-C60A8101864A}" type="pres">
      <dgm:prSet presAssocID="{BD36896D-D4DC-4807-B57A-54DFF7EE5025}" presName="wedge6Tx" presStyleLbl="node1" presStyleIdx="5" presStyleCnt="6">
        <dgm:presLayoutVars>
          <dgm:chMax val="0"/>
          <dgm:chPref val="0"/>
          <dgm:bulletEnabled val="1"/>
        </dgm:presLayoutVars>
      </dgm:prSet>
      <dgm:spPr/>
    </dgm:pt>
    <dgm:pt modelId="{22D91242-5AF1-49F2-A01C-6CAFAC4B9237}" type="pres">
      <dgm:prSet presAssocID="{FE1C3BFA-0600-4DD5-96A3-DCB12358E9DB}" presName="arrowWedge1" presStyleLbl="fgSibTrans2D1" presStyleIdx="0" presStyleCnt="6"/>
      <dgm:spPr/>
    </dgm:pt>
    <dgm:pt modelId="{841384E4-67FF-416A-8E87-25D44152B1FA}" type="pres">
      <dgm:prSet presAssocID="{C5E98AA6-F9D0-4157-8C8F-30D3C2DD6E1B}" presName="arrowWedge2" presStyleLbl="fgSibTrans2D1" presStyleIdx="1" presStyleCnt="6"/>
      <dgm:spPr/>
    </dgm:pt>
    <dgm:pt modelId="{FED3500E-FBFE-419C-B3B5-58A66BB15CC3}" type="pres">
      <dgm:prSet presAssocID="{69906D93-6DDF-4926-B2D8-DE2141A8175A}" presName="arrowWedge3" presStyleLbl="fgSibTrans2D1" presStyleIdx="2" presStyleCnt="6"/>
      <dgm:spPr/>
    </dgm:pt>
    <dgm:pt modelId="{6E3E0EBC-BA34-4435-98A8-B0DDC7DA915D}" type="pres">
      <dgm:prSet presAssocID="{0B734617-9142-4AA4-9564-B6C714EEDDE4}" presName="arrowWedge4" presStyleLbl="fgSibTrans2D1" presStyleIdx="3" presStyleCnt="6"/>
      <dgm:spPr/>
    </dgm:pt>
    <dgm:pt modelId="{E5ACB24D-0A8D-47ED-8E2F-8B630DFE162D}" type="pres">
      <dgm:prSet presAssocID="{D41EBCF7-6682-4CA3-95DF-BA44123EDC55}" presName="arrowWedge5" presStyleLbl="fgSibTrans2D1" presStyleIdx="4" presStyleCnt="6"/>
      <dgm:spPr/>
    </dgm:pt>
    <dgm:pt modelId="{5DC24392-256C-4911-B363-83887CEB0768}" type="pres">
      <dgm:prSet presAssocID="{D6599C72-2A59-4ECC-BC5F-7489C4DE2E3F}" presName="arrowWedge6" presStyleLbl="fgSibTrans2D1" presStyleIdx="5" presStyleCnt="6" custScaleX="103106" custScaleY="94761"/>
      <dgm:spPr/>
    </dgm:pt>
  </dgm:ptLst>
  <dgm:cxnLst>
    <dgm:cxn modelId="{4B10B831-0D51-4289-B122-703554A67088}" type="presOf" srcId="{BD36896D-D4DC-4807-B57A-54DFF7EE5025}" destId="{7DBA5C7C-A40E-489C-AB47-78232BDC7D6C}" srcOrd="0" destOrd="0" presId="urn:microsoft.com/office/officeart/2005/8/layout/cycle8"/>
    <dgm:cxn modelId="{0F1743E9-F3B3-430D-8524-44DF0E8AA6CF}" srcId="{BD36896D-D4DC-4807-B57A-54DFF7EE5025}" destId="{766B29AC-2F51-4D3B-8FC5-D34311894C12}" srcOrd="3" destOrd="0" parTransId="{641FE232-8BFC-4900-8EFA-50AA65FFC3B3}" sibTransId="{0B734617-9142-4AA4-9564-B6C714EEDDE4}"/>
    <dgm:cxn modelId="{C94E53A6-C7C0-4A9D-90CC-7C903883E2FC}" type="presOf" srcId="{25B46631-50C8-4483-98E3-AB327ECCAA8C}" destId="{22AFBDB6-A30E-404E-AD49-3AA86D829B73}" srcOrd="1" destOrd="0" presId="urn:microsoft.com/office/officeart/2005/8/layout/cycle8"/>
    <dgm:cxn modelId="{FEF3787C-8597-4910-9DE6-CC73FE283A16}" type="presOf" srcId="{62E4E9CE-29AE-452A-A820-9B639275B944}" destId="{2DD1DCDF-7C04-4A5B-B2E8-EE728D8D1841}" srcOrd="1" destOrd="0" presId="urn:microsoft.com/office/officeart/2005/8/layout/cycle8"/>
    <dgm:cxn modelId="{1181F378-0EEF-4C14-AC29-DE519AD25E62}" srcId="{BD36896D-D4DC-4807-B57A-54DFF7EE5025}" destId="{25B46631-50C8-4483-98E3-AB327ECCAA8C}" srcOrd="0" destOrd="0" parTransId="{3C231772-8212-4C1C-B3FF-9CF95E893C9B}" sibTransId="{FE1C3BFA-0600-4DD5-96A3-DCB12358E9DB}"/>
    <dgm:cxn modelId="{989BBC39-BC59-43EE-B37B-5DBE712640C4}" type="presOf" srcId="{EAF74FAD-E39F-4EFE-BBE5-CD2B897D4172}" destId="{91A563CF-0910-4FEA-94F7-B12CBD38B73F}" srcOrd="0" destOrd="0" presId="urn:microsoft.com/office/officeart/2005/8/layout/cycle8"/>
    <dgm:cxn modelId="{8A6C1D2E-0047-414A-9A6D-45E28C4BD5A6}" srcId="{BD36896D-D4DC-4807-B57A-54DFF7EE5025}" destId="{299A43AF-8DBB-4C43-9C47-257A3659E027}" srcOrd="4" destOrd="0" parTransId="{316E752A-DFD2-48F8-95FF-6CB06B91DDFD}" sibTransId="{D41EBCF7-6682-4CA3-95DF-BA44123EDC55}"/>
    <dgm:cxn modelId="{19B67338-811B-4883-B123-820CF8D29323}" type="presOf" srcId="{37A0932B-476B-4F1F-BF67-6C58168E992A}" destId="{729D6176-A450-4F14-85CD-D600B626C384}" srcOrd="0" destOrd="0" presId="urn:microsoft.com/office/officeart/2005/8/layout/cycle8"/>
    <dgm:cxn modelId="{FFD68C67-93BA-44E4-AC49-B2119C115C02}" type="presOf" srcId="{25B46631-50C8-4483-98E3-AB327ECCAA8C}" destId="{00B23261-997D-466A-AE60-C5961506D560}" srcOrd="0" destOrd="0" presId="urn:microsoft.com/office/officeart/2005/8/layout/cycle8"/>
    <dgm:cxn modelId="{3ECFC27A-3C81-4549-B65D-9EE3A4343D03}" srcId="{BD36896D-D4DC-4807-B57A-54DFF7EE5025}" destId="{EAF74FAD-E39F-4EFE-BBE5-CD2B897D4172}" srcOrd="5" destOrd="0" parTransId="{0960439F-8B39-4754-9CFC-8399CFB5CB8E}" sibTransId="{D6599C72-2A59-4ECC-BC5F-7489C4DE2E3F}"/>
    <dgm:cxn modelId="{0B393C42-0AA5-44A7-9826-CBD5BD189F6F}" srcId="{BD36896D-D4DC-4807-B57A-54DFF7EE5025}" destId="{62E4E9CE-29AE-452A-A820-9B639275B944}" srcOrd="2" destOrd="0" parTransId="{0D1BC99C-E783-4FCA-9C8E-77FCD7DDCFE4}" sibTransId="{69906D93-6DDF-4926-B2D8-DE2141A8175A}"/>
    <dgm:cxn modelId="{6E250ECB-3FFE-4CCA-A317-7031AB2B875D}" srcId="{BD36896D-D4DC-4807-B57A-54DFF7EE5025}" destId="{37A0932B-476B-4F1F-BF67-6C58168E992A}" srcOrd="1" destOrd="0" parTransId="{B8A87DA4-D4E9-4949-A3A5-8F930AA26A27}" sibTransId="{C5E98AA6-F9D0-4157-8C8F-30D3C2DD6E1B}"/>
    <dgm:cxn modelId="{C6B2E656-45FA-4D0A-9021-88AFEDCFE747}" type="presOf" srcId="{299A43AF-8DBB-4C43-9C47-257A3659E027}" destId="{B153D55B-702F-4F84-B1A2-6A93CAD23227}" srcOrd="0" destOrd="0" presId="urn:microsoft.com/office/officeart/2005/8/layout/cycle8"/>
    <dgm:cxn modelId="{F20838C9-2F2D-45B4-AEC0-90D754A97181}" type="presOf" srcId="{299A43AF-8DBB-4C43-9C47-257A3659E027}" destId="{1135B95A-5316-4CFD-AD7C-6C6ADE400F30}" srcOrd="1" destOrd="0" presId="urn:microsoft.com/office/officeart/2005/8/layout/cycle8"/>
    <dgm:cxn modelId="{F706A892-F87F-4CE0-9AE2-452548C6078E}" type="presOf" srcId="{766B29AC-2F51-4D3B-8FC5-D34311894C12}" destId="{DFA4DAE9-10FB-43AF-A60F-380CEE4CAE63}" srcOrd="0" destOrd="0" presId="urn:microsoft.com/office/officeart/2005/8/layout/cycle8"/>
    <dgm:cxn modelId="{0CC12F64-2741-4135-B5B6-20AD5D92F494}" type="presOf" srcId="{766B29AC-2F51-4D3B-8FC5-D34311894C12}" destId="{88ECA4E7-BB16-4A03-8261-CF5CC4440256}" srcOrd="1" destOrd="0" presId="urn:microsoft.com/office/officeart/2005/8/layout/cycle8"/>
    <dgm:cxn modelId="{6763C43B-7CEF-4994-B052-64BF0BF960A4}" type="presOf" srcId="{37A0932B-476B-4F1F-BF67-6C58168E992A}" destId="{F6519A62-80CD-427D-889C-11DE06B15D93}" srcOrd="1" destOrd="0" presId="urn:microsoft.com/office/officeart/2005/8/layout/cycle8"/>
    <dgm:cxn modelId="{693121DA-6950-406E-9381-46C4CA7EE6A6}" type="presOf" srcId="{EAF74FAD-E39F-4EFE-BBE5-CD2B897D4172}" destId="{E8EC0C19-F241-41F2-9CE4-C60A8101864A}" srcOrd="1" destOrd="0" presId="urn:microsoft.com/office/officeart/2005/8/layout/cycle8"/>
    <dgm:cxn modelId="{675B6770-0B04-49D4-9195-2177DBFDA9AA}" type="presOf" srcId="{62E4E9CE-29AE-452A-A820-9B639275B944}" destId="{894F779F-2DDD-49BF-B4C2-5705F25A044A}" srcOrd="0" destOrd="0" presId="urn:microsoft.com/office/officeart/2005/8/layout/cycle8"/>
    <dgm:cxn modelId="{1112F22E-E6B4-48EC-9D4E-BF49DC9541CA}" type="presParOf" srcId="{7DBA5C7C-A40E-489C-AB47-78232BDC7D6C}" destId="{00B23261-997D-466A-AE60-C5961506D560}" srcOrd="0" destOrd="0" presId="urn:microsoft.com/office/officeart/2005/8/layout/cycle8"/>
    <dgm:cxn modelId="{A1BEB62F-877C-4501-9DD9-13A9ECEB1364}" type="presParOf" srcId="{7DBA5C7C-A40E-489C-AB47-78232BDC7D6C}" destId="{E17FA552-C037-4A6E-9197-9CD48597C1B7}" srcOrd="1" destOrd="0" presId="urn:microsoft.com/office/officeart/2005/8/layout/cycle8"/>
    <dgm:cxn modelId="{09185827-1667-4B1C-99FA-B27AF8FF68E8}" type="presParOf" srcId="{7DBA5C7C-A40E-489C-AB47-78232BDC7D6C}" destId="{ACAE3F5E-007F-406E-A041-92BEE9D29AD8}" srcOrd="2" destOrd="0" presId="urn:microsoft.com/office/officeart/2005/8/layout/cycle8"/>
    <dgm:cxn modelId="{7B3AA212-94E5-4D39-9CB1-C8DB03942621}" type="presParOf" srcId="{7DBA5C7C-A40E-489C-AB47-78232BDC7D6C}" destId="{22AFBDB6-A30E-404E-AD49-3AA86D829B73}" srcOrd="3" destOrd="0" presId="urn:microsoft.com/office/officeart/2005/8/layout/cycle8"/>
    <dgm:cxn modelId="{8E209F8C-DFD3-4A54-87B4-97C75F6FD482}" type="presParOf" srcId="{7DBA5C7C-A40E-489C-AB47-78232BDC7D6C}" destId="{729D6176-A450-4F14-85CD-D600B626C384}" srcOrd="4" destOrd="0" presId="urn:microsoft.com/office/officeart/2005/8/layout/cycle8"/>
    <dgm:cxn modelId="{37AA694F-A9F7-4E75-8F53-EAE63F13C92C}" type="presParOf" srcId="{7DBA5C7C-A40E-489C-AB47-78232BDC7D6C}" destId="{2C884236-ECA6-4A49-B4E1-199051C15162}" srcOrd="5" destOrd="0" presId="urn:microsoft.com/office/officeart/2005/8/layout/cycle8"/>
    <dgm:cxn modelId="{2E88D1E8-3285-4D75-94D8-6FC4A3D0F9E3}" type="presParOf" srcId="{7DBA5C7C-A40E-489C-AB47-78232BDC7D6C}" destId="{DC983B44-652C-44CF-83DE-0C9114D437A1}" srcOrd="6" destOrd="0" presId="urn:microsoft.com/office/officeart/2005/8/layout/cycle8"/>
    <dgm:cxn modelId="{9FC86947-C74B-4ADC-8752-DA3642632296}" type="presParOf" srcId="{7DBA5C7C-A40E-489C-AB47-78232BDC7D6C}" destId="{F6519A62-80CD-427D-889C-11DE06B15D93}" srcOrd="7" destOrd="0" presId="urn:microsoft.com/office/officeart/2005/8/layout/cycle8"/>
    <dgm:cxn modelId="{19E98C5A-ABE7-46CE-B35A-2C8918CA79A8}" type="presParOf" srcId="{7DBA5C7C-A40E-489C-AB47-78232BDC7D6C}" destId="{894F779F-2DDD-49BF-B4C2-5705F25A044A}" srcOrd="8" destOrd="0" presId="urn:microsoft.com/office/officeart/2005/8/layout/cycle8"/>
    <dgm:cxn modelId="{E8603532-7AE3-4FF3-8DC6-6125D9434350}" type="presParOf" srcId="{7DBA5C7C-A40E-489C-AB47-78232BDC7D6C}" destId="{0D1E530C-4612-4F9A-9A3F-15E9ED03B5C4}" srcOrd="9" destOrd="0" presId="urn:microsoft.com/office/officeart/2005/8/layout/cycle8"/>
    <dgm:cxn modelId="{625A728B-4C16-4379-9E21-F85C30C8C04C}" type="presParOf" srcId="{7DBA5C7C-A40E-489C-AB47-78232BDC7D6C}" destId="{498E0485-F59F-417F-B836-6658F5EACE5E}" srcOrd="10" destOrd="0" presId="urn:microsoft.com/office/officeart/2005/8/layout/cycle8"/>
    <dgm:cxn modelId="{17E55E53-11F3-4A46-BA33-18FE0CDCFA12}" type="presParOf" srcId="{7DBA5C7C-A40E-489C-AB47-78232BDC7D6C}" destId="{2DD1DCDF-7C04-4A5B-B2E8-EE728D8D1841}" srcOrd="11" destOrd="0" presId="urn:microsoft.com/office/officeart/2005/8/layout/cycle8"/>
    <dgm:cxn modelId="{1D924A4F-CBF9-4850-91E8-01E4D92A4A03}" type="presParOf" srcId="{7DBA5C7C-A40E-489C-AB47-78232BDC7D6C}" destId="{DFA4DAE9-10FB-43AF-A60F-380CEE4CAE63}" srcOrd="12" destOrd="0" presId="urn:microsoft.com/office/officeart/2005/8/layout/cycle8"/>
    <dgm:cxn modelId="{370DB10A-977C-4926-BA8F-B029A6047A28}" type="presParOf" srcId="{7DBA5C7C-A40E-489C-AB47-78232BDC7D6C}" destId="{80C80A14-F7F1-423A-AC3A-E6433E501229}" srcOrd="13" destOrd="0" presId="urn:microsoft.com/office/officeart/2005/8/layout/cycle8"/>
    <dgm:cxn modelId="{154DBD49-2263-4124-B6A8-24EC1C315CB3}" type="presParOf" srcId="{7DBA5C7C-A40E-489C-AB47-78232BDC7D6C}" destId="{3C059626-CA39-458F-BBB3-53C5DA6B4A6E}" srcOrd="14" destOrd="0" presId="urn:microsoft.com/office/officeart/2005/8/layout/cycle8"/>
    <dgm:cxn modelId="{622C29E2-060D-4CBE-BF61-2953740F9697}" type="presParOf" srcId="{7DBA5C7C-A40E-489C-AB47-78232BDC7D6C}" destId="{88ECA4E7-BB16-4A03-8261-CF5CC4440256}" srcOrd="15" destOrd="0" presId="urn:microsoft.com/office/officeart/2005/8/layout/cycle8"/>
    <dgm:cxn modelId="{B70048CF-888A-4D33-A2C3-B0445D7B66BA}" type="presParOf" srcId="{7DBA5C7C-A40E-489C-AB47-78232BDC7D6C}" destId="{B153D55B-702F-4F84-B1A2-6A93CAD23227}" srcOrd="16" destOrd="0" presId="urn:microsoft.com/office/officeart/2005/8/layout/cycle8"/>
    <dgm:cxn modelId="{ABEEA84D-A839-4CF2-AD38-BEB1BD3E1D2A}" type="presParOf" srcId="{7DBA5C7C-A40E-489C-AB47-78232BDC7D6C}" destId="{19485311-80FE-498D-AD4A-AF87FB38252D}" srcOrd="17" destOrd="0" presId="urn:microsoft.com/office/officeart/2005/8/layout/cycle8"/>
    <dgm:cxn modelId="{FA921F7F-A02E-4D19-979F-E66435FEB98B}" type="presParOf" srcId="{7DBA5C7C-A40E-489C-AB47-78232BDC7D6C}" destId="{74FFB321-135E-4214-A740-A3BB80E32025}" srcOrd="18" destOrd="0" presId="urn:microsoft.com/office/officeart/2005/8/layout/cycle8"/>
    <dgm:cxn modelId="{5038ACA5-DA86-40BA-A44C-0764952527FA}" type="presParOf" srcId="{7DBA5C7C-A40E-489C-AB47-78232BDC7D6C}" destId="{1135B95A-5316-4CFD-AD7C-6C6ADE400F30}" srcOrd="19" destOrd="0" presId="urn:microsoft.com/office/officeart/2005/8/layout/cycle8"/>
    <dgm:cxn modelId="{C3EAECFB-97E4-4EF1-BE86-EE1CEED14C01}" type="presParOf" srcId="{7DBA5C7C-A40E-489C-AB47-78232BDC7D6C}" destId="{91A563CF-0910-4FEA-94F7-B12CBD38B73F}" srcOrd="20" destOrd="0" presId="urn:microsoft.com/office/officeart/2005/8/layout/cycle8"/>
    <dgm:cxn modelId="{952AE6CC-1C0A-4A23-A925-DDC92A3BE475}" type="presParOf" srcId="{7DBA5C7C-A40E-489C-AB47-78232BDC7D6C}" destId="{54E19C39-32B9-436B-AAC6-B7CED17C4411}" srcOrd="21" destOrd="0" presId="urn:microsoft.com/office/officeart/2005/8/layout/cycle8"/>
    <dgm:cxn modelId="{36C1ECFD-B605-4926-AC78-2A942EC358C6}" type="presParOf" srcId="{7DBA5C7C-A40E-489C-AB47-78232BDC7D6C}" destId="{6A2203CE-08B7-4E19-9A7C-370038C9E074}" srcOrd="22" destOrd="0" presId="urn:microsoft.com/office/officeart/2005/8/layout/cycle8"/>
    <dgm:cxn modelId="{1AAA5E98-B821-4C56-840F-E1B7D98C3669}" type="presParOf" srcId="{7DBA5C7C-A40E-489C-AB47-78232BDC7D6C}" destId="{E8EC0C19-F241-41F2-9CE4-C60A8101864A}" srcOrd="23" destOrd="0" presId="urn:microsoft.com/office/officeart/2005/8/layout/cycle8"/>
    <dgm:cxn modelId="{CCC294EE-9B9B-4497-AECD-E2E3EC61586B}" type="presParOf" srcId="{7DBA5C7C-A40E-489C-AB47-78232BDC7D6C}" destId="{22D91242-5AF1-49F2-A01C-6CAFAC4B9237}" srcOrd="24" destOrd="0" presId="urn:microsoft.com/office/officeart/2005/8/layout/cycle8"/>
    <dgm:cxn modelId="{B8271ACD-8F0E-4F30-AC0D-1ACA66D599C7}" type="presParOf" srcId="{7DBA5C7C-A40E-489C-AB47-78232BDC7D6C}" destId="{841384E4-67FF-416A-8E87-25D44152B1FA}" srcOrd="25" destOrd="0" presId="urn:microsoft.com/office/officeart/2005/8/layout/cycle8"/>
    <dgm:cxn modelId="{1D9F36D8-7FC0-4649-A4A4-46DC8E6CAD25}" type="presParOf" srcId="{7DBA5C7C-A40E-489C-AB47-78232BDC7D6C}" destId="{FED3500E-FBFE-419C-B3B5-58A66BB15CC3}" srcOrd="26" destOrd="0" presId="urn:microsoft.com/office/officeart/2005/8/layout/cycle8"/>
    <dgm:cxn modelId="{81D6BBD0-591D-4016-9590-32C305B1F744}" type="presParOf" srcId="{7DBA5C7C-A40E-489C-AB47-78232BDC7D6C}" destId="{6E3E0EBC-BA34-4435-98A8-B0DDC7DA915D}" srcOrd="27" destOrd="0" presId="urn:microsoft.com/office/officeart/2005/8/layout/cycle8"/>
    <dgm:cxn modelId="{178B34E0-3DEE-464A-94AA-B21FEEF5F347}" type="presParOf" srcId="{7DBA5C7C-A40E-489C-AB47-78232BDC7D6C}" destId="{E5ACB24D-0A8D-47ED-8E2F-8B630DFE162D}" srcOrd="28" destOrd="0" presId="urn:microsoft.com/office/officeart/2005/8/layout/cycle8"/>
    <dgm:cxn modelId="{E54F3873-B929-4FF8-985B-D81FAB8D3A9B}" type="presParOf" srcId="{7DBA5C7C-A40E-489C-AB47-78232BDC7D6C}" destId="{5DC24392-256C-4911-B363-83887CEB0768}" srcOrd="29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23261-997D-466A-AE60-C5961506D560}">
      <dsp:nvSpPr>
        <dsp:cNvPr id="0" name=""/>
        <dsp:cNvSpPr/>
      </dsp:nvSpPr>
      <dsp:spPr>
        <a:xfrm>
          <a:off x="1878679" y="293214"/>
          <a:ext cx="5386641" cy="5087522"/>
        </a:xfrm>
        <a:prstGeom prst="pie">
          <a:avLst>
            <a:gd name="adj1" fmla="val 16200000"/>
            <a:gd name="adj2" fmla="val 19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پيشاهنگي در</a:t>
          </a:r>
          <a:endParaRPr lang="en-US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پيوندهاي </a:t>
          </a:r>
          <a:endParaRPr lang="en-US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اجتماعي</a:t>
          </a:r>
          <a:endParaRPr lang="en-US" sz="2000" b="1" kern="1200" dirty="0"/>
        </a:p>
      </dsp:txBody>
      <dsp:txXfrm>
        <a:off x="4700253" y="943085"/>
        <a:ext cx="1410787" cy="1029617"/>
      </dsp:txXfrm>
    </dsp:sp>
    <dsp:sp modelId="{729D6176-A450-4F14-85CD-D600B626C384}">
      <dsp:nvSpPr>
        <dsp:cNvPr id="0" name=""/>
        <dsp:cNvSpPr/>
      </dsp:nvSpPr>
      <dsp:spPr>
        <a:xfrm>
          <a:off x="2191841" y="499196"/>
          <a:ext cx="4876421" cy="4876421"/>
        </a:xfrm>
        <a:prstGeom prst="pie">
          <a:avLst>
            <a:gd name="adj1" fmla="val 198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>
              <a:solidFill>
                <a:schemeClr val="bg1"/>
              </a:solidFill>
            </a:rPr>
            <a:t>مرزبندي</a:t>
          </a:r>
          <a:endParaRPr lang="en-US" sz="2800" b="1" kern="1200" dirty="0">
            <a:solidFill>
              <a:schemeClr val="bg1"/>
            </a:solidFill>
          </a:endParaRPr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>
              <a:solidFill>
                <a:schemeClr val="bg1"/>
              </a:solidFill>
            </a:rPr>
            <a:t>شفاف و سازگار</a:t>
          </a:r>
          <a:endParaRPr lang="en-US" sz="2800" b="1" kern="1200" dirty="0">
            <a:solidFill>
              <a:schemeClr val="bg1"/>
            </a:solidFill>
          </a:endParaRPr>
        </a:p>
      </dsp:txBody>
      <dsp:txXfrm>
        <a:off x="5500842" y="2472985"/>
        <a:ext cx="1335210" cy="957868"/>
      </dsp:txXfrm>
    </dsp:sp>
    <dsp:sp modelId="{894F779F-2DDD-49BF-B4C2-5705F25A044A}">
      <dsp:nvSpPr>
        <dsp:cNvPr id="0" name=""/>
        <dsp:cNvSpPr/>
      </dsp:nvSpPr>
      <dsp:spPr>
        <a:xfrm>
          <a:off x="2133789" y="599627"/>
          <a:ext cx="4876421" cy="4876421"/>
        </a:xfrm>
        <a:prstGeom prst="pie">
          <a:avLst>
            <a:gd name="adj1" fmla="val 180000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آموزش </a:t>
          </a:r>
          <a:endParaRPr lang="en-US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مهارت‌هاي </a:t>
          </a:r>
          <a:endParaRPr lang="en-US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زندگي</a:t>
          </a:r>
          <a:endParaRPr lang="en-US" sz="2000" b="1" kern="1200" dirty="0">
            <a:solidFill>
              <a:srgbClr val="FF0000"/>
            </a:solidFill>
          </a:endParaRPr>
        </a:p>
      </dsp:txBody>
      <dsp:txXfrm>
        <a:off x="4688105" y="3895275"/>
        <a:ext cx="1277158" cy="986894"/>
      </dsp:txXfrm>
    </dsp:sp>
    <dsp:sp modelId="{DFA4DAE9-10FB-43AF-A60F-380CEE4CAE63}">
      <dsp:nvSpPr>
        <dsp:cNvPr id="0" name=""/>
        <dsp:cNvSpPr/>
      </dsp:nvSpPr>
      <dsp:spPr>
        <a:xfrm>
          <a:off x="2017683" y="599627"/>
          <a:ext cx="4876421" cy="4876421"/>
        </a:xfrm>
        <a:prstGeom prst="pie">
          <a:avLst>
            <a:gd name="adj1" fmla="val 54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فراهم‌سازي</a:t>
          </a:r>
          <a:endParaRPr lang="fa-IR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حمايت</a:t>
          </a:r>
          <a:endParaRPr lang="fa-IR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مهربانانه</a:t>
          </a:r>
          <a:endParaRPr lang="fa-IR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3062631" y="3895275"/>
        <a:ext cx="1277158" cy="986894"/>
      </dsp:txXfrm>
    </dsp:sp>
    <dsp:sp modelId="{B153D55B-702F-4F84-B1A2-6A93CAD23227}">
      <dsp:nvSpPr>
        <dsp:cNvPr id="0" name=""/>
        <dsp:cNvSpPr/>
      </dsp:nvSpPr>
      <dsp:spPr>
        <a:xfrm>
          <a:off x="1959631" y="499196"/>
          <a:ext cx="4876421" cy="4876421"/>
        </a:xfrm>
        <a:prstGeom prst="pie">
          <a:avLst>
            <a:gd name="adj1" fmla="val 9000000"/>
            <a:gd name="adj2" fmla="val 126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طراحي و ارتباط‌سازي</a:t>
          </a:r>
          <a:endParaRPr lang="fa-IR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براي افزايش اميدواري</a:t>
          </a:r>
          <a:endParaRPr lang="en-US" sz="2000" b="1" kern="1200" dirty="0"/>
        </a:p>
      </dsp:txBody>
      <dsp:txXfrm>
        <a:off x="2191841" y="2472985"/>
        <a:ext cx="1335210" cy="957868"/>
      </dsp:txXfrm>
    </dsp:sp>
    <dsp:sp modelId="{91A563CF-0910-4FEA-94F7-B12CBD38B73F}">
      <dsp:nvSpPr>
        <dsp:cNvPr id="0" name=""/>
        <dsp:cNvSpPr/>
      </dsp:nvSpPr>
      <dsp:spPr>
        <a:xfrm>
          <a:off x="2017683" y="398765"/>
          <a:ext cx="4876421" cy="4876421"/>
        </a:xfrm>
        <a:prstGeom prst="pie">
          <a:avLst>
            <a:gd name="adj1" fmla="val 126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>
              <a:solidFill>
                <a:schemeClr val="bg1"/>
              </a:solidFill>
            </a:rPr>
            <a:t>فرصت‌سازي</a:t>
          </a:r>
          <a:r>
            <a:rPr lang="fa-IR" sz="2400" kern="1200" dirty="0">
              <a:solidFill>
                <a:schemeClr val="bg1"/>
              </a:solidFill>
            </a:rPr>
            <a:t> </a:t>
          </a:r>
          <a:r>
            <a:rPr lang="ar-SA" sz="2400" kern="1200" dirty="0">
              <a:solidFill>
                <a:schemeClr val="bg1"/>
              </a:solidFill>
            </a:rPr>
            <a:t>براي مشاركت</a:t>
          </a:r>
          <a:r>
            <a:rPr lang="fa-IR" sz="2400" kern="1200" dirty="0">
              <a:solidFill>
                <a:schemeClr val="bg1"/>
              </a:solidFill>
            </a:rPr>
            <a:t> </a:t>
          </a:r>
          <a:r>
            <a:rPr lang="ar-SA" sz="2400" kern="1200" dirty="0">
              <a:solidFill>
                <a:schemeClr val="bg1"/>
              </a:solidFill>
            </a:rPr>
            <a:t>معنامند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3062631" y="1021669"/>
        <a:ext cx="1277158" cy="986894"/>
      </dsp:txXfrm>
    </dsp:sp>
    <dsp:sp modelId="{22D91242-5AF1-49F2-A01C-6CAFAC4B9237}">
      <dsp:nvSpPr>
        <dsp:cNvPr id="0" name=""/>
        <dsp:cNvSpPr/>
      </dsp:nvSpPr>
      <dsp:spPr>
        <a:xfrm>
          <a:off x="1829656" y="96078"/>
          <a:ext cx="5480169" cy="5480169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384E4-67FF-416A-8E87-25D44152B1FA}">
      <dsp:nvSpPr>
        <dsp:cNvPr id="0" name=""/>
        <dsp:cNvSpPr/>
      </dsp:nvSpPr>
      <dsp:spPr>
        <a:xfrm>
          <a:off x="1889789" y="197322"/>
          <a:ext cx="5480169" cy="5480169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3500E-FBFE-419C-B3B5-58A66BB15CC3}">
      <dsp:nvSpPr>
        <dsp:cNvPr id="0" name=""/>
        <dsp:cNvSpPr/>
      </dsp:nvSpPr>
      <dsp:spPr>
        <a:xfrm>
          <a:off x="1831737" y="297753"/>
          <a:ext cx="5480169" cy="5480169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3E0EBC-BA34-4435-98A8-B0DDC7DA915D}">
      <dsp:nvSpPr>
        <dsp:cNvPr id="0" name=""/>
        <dsp:cNvSpPr/>
      </dsp:nvSpPr>
      <dsp:spPr>
        <a:xfrm>
          <a:off x="1715988" y="297753"/>
          <a:ext cx="5480169" cy="5480169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ACB24D-0A8D-47ED-8E2F-8B630DFE162D}">
      <dsp:nvSpPr>
        <dsp:cNvPr id="0" name=""/>
        <dsp:cNvSpPr/>
      </dsp:nvSpPr>
      <dsp:spPr>
        <a:xfrm>
          <a:off x="1657935" y="197322"/>
          <a:ext cx="5480169" cy="5480169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C24392-256C-4911-B363-83887CEB0768}">
      <dsp:nvSpPr>
        <dsp:cNvPr id="0" name=""/>
        <dsp:cNvSpPr/>
      </dsp:nvSpPr>
      <dsp:spPr>
        <a:xfrm>
          <a:off x="1630881" y="240444"/>
          <a:ext cx="5650383" cy="5193063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23261-997D-466A-AE60-C5961506D560}">
      <dsp:nvSpPr>
        <dsp:cNvPr id="0" name=""/>
        <dsp:cNvSpPr/>
      </dsp:nvSpPr>
      <dsp:spPr>
        <a:xfrm>
          <a:off x="1878679" y="293214"/>
          <a:ext cx="5386641" cy="5087522"/>
        </a:xfrm>
        <a:prstGeom prst="pie">
          <a:avLst>
            <a:gd name="adj1" fmla="val 16200000"/>
            <a:gd name="adj2" fmla="val 19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پيشاهنگي در</a:t>
          </a:r>
          <a:endParaRPr lang="en-US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پيوندهاي </a:t>
          </a:r>
          <a:endParaRPr lang="en-US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اجتماعي</a:t>
          </a:r>
          <a:endParaRPr lang="en-US" sz="2000" b="1" kern="1200" dirty="0"/>
        </a:p>
      </dsp:txBody>
      <dsp:txXfrm>
        <a:off x="4700253" y="943085"/>
        <a:ext cx="1410787" cy="1029617"/>
      </dsp:txXfrm>
    </dsp:sp>
    <dsp:sp modelId="{729D6176-A450-4F14-85CD-D600B626C384}">
      <dsp:nvSpPr>
        <dsp:cNvPr id="0" name=""/>
        <dsp:cNvSpPr/>
      </dsp:nvSpPr>
      <dsp:spPr>
        <a:xfrm>
          <a:off x="2191841" y="499196"/>
          <a:ext cx="4876421" cy="4876421"/>
        </a:xfrm>
        <a:prstGeom prst="pie">
          <a:avLst>
            <a:gd name="adj1" fmla="val 198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مرزبندي</a:t>
          </a:r>
          <a:endParaRPr lang="en-US" sz="2800" b="1" kern="1200" dirty="0"/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شفاف و سازگار</a:t>
          </a:r>
          <a:endParaRPr lang="en-US" sz="2800" b="1" kern="1200" dirty="0"/>
        </a:p>
      </dsp:txBody>
      <dsp:txXfrm>
        <a:off x="5500842" y="2472985"/>
        <a:ext cx="1335210" cy="957868"/>
      </dsp:txXfrm>
    </dsp:sp>
    <dsp:sp modelId="{894F779F-2DDD-49BF-B4C2-5705F25A044A}">
      <dsp:nvSpPr>
        <dsp:cNvPr id="0" name=""/>
        <dsp:cNvSpPr/>
      </dsp:nvSpPr>
      <dsp:spPr>
        <a:xfrm>
          <a:off x="2133789" y="599627"/>
          <a:ext cx="4876421" cy="4876421"/>
        </a:xfrm>
        <a:prstGeom prst="pie">
          <a:avLst>
            <a:gd name="adj1" fmla="val 180000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آموزش </a:t>
          </a:r>
          <a:endParaRPr lang="en-US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مهارت‌هاي </a:t>
          </a:r>
          <a:endParaRPr lang="en-US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زندگي</a:t>
          </a:r>
          <a:endParaRPr lang="en-US" sz="2000" b="1" kern="1200" dirty="0">
            <a:solidFill>
              <a:srgbClr val="FF0000"/>
            </a:solidFill>
          </a:endParaRPr>
        </a:p>
      </dsp:txBody>
      <dsp:txXfrm>
        <a:off x="4688105" y="3895275"/>
        <a:ext cx="1277158" cy="986894"/>
      </dsp:txXfrm>
    </dsp:sp>
    <dsp:sp modelId="{DFA4DAE9-10FB-43AF-A60F-380CEE4CAE63}">
      <dsp:nvSpPr>
        <dsp:cNvPr id="0" name=""/>
        <dsp:cNvSpPr/>
      </dsp:nvSpPr>
      <dsp:spPr>
        <a:xfrm>
          <a:off x="2017683" y="599627"/>
          <a:ext cx="4876421" cy="4876421"/>
        </a:xfrm>
        <a:prstGeom prst="pie">
          <a:avLst>
            <a:gd name="adj1" fmla="val 54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فراهم‌سازي</a:t>
          </a:r>
          <a:endParaRPr lang="fa-IR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حمايت</a:t>
          </a:r>
          <a:endParaRPr lang="fa-IR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مهربانانه</a:t>
          </a:r>
          <a:endParaRPr lang="fa-IR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3062631" y="3895275"/>
        <a:ext cx="1277158" cy="986894"/>
      </dsp:txXfrm>
    </dsp:sp>
    <dsp:sp modelId="{B153D55B-702F-4F84-B1A2-6A93CAD23227}">
      <dsp:nvSpPr>
        <dsp:cNvPr id="0" name=""/>
        <dsp:cNvSpPr/>
      </dsp:nvSpPr>
      <dsp:spPr>
        <a:xfrm>
          <a:off x="1959631" y="499196"/>
          <a:ext cx="4876421" cy="4876421"/>
        </a:xfrm>
        <a:prstGeom prst="pie">
          <a:avLst>
            <a:gd name="adj1" fmla="val 9000000"/>
            <a:gd name="adj2" fmla="val 126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طراحي و ارتباط‌سازي</a:t>
          </a:r>
          <a:endParaRPr lang="fa-IR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براي افزايش اميدواري</a:t>
          </a:r>
          <a:endParaRPr lang="en-US" sz="2000" b="1" kern="1200" dirty="0"/>
        </a:p>
      </dsp:txBody>
      <dsp:txXfrm>
        <a:off x="2191841" y="2472985"/>
        <a:ext cx="1335210" cy="957868"/>
      </dsp:txXfrm>
    </dsp:sp>
    <dsp:sp modelId="{91A563CF-0910-4FEA-94F7-B12CBD38B73F}">
      <dsp:nvSpPr>
        <dsp:cNvPr id="0" name=""/>
        <dsp:cNvSpPr/>
      </dsp:nvSpPr>
      <dsp:spPr>
        <a:xfrm>
          <a:off x="2017683" y="398765"/>
          <a:ext cx="4876421" cy="4876421"/>
        </a:xfrm>
        <a:prstGeom prst="pie">
          <a:avLst>
            <a:gd name="adj1" fmla="val 126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>
              <a:solidFill>
                <a:schemeClr val="bg1"/>
              </a:solidFill>
            </a:rPr>
            <a:t>فرصت‌سازي</a:t>
          </a:r>
          <a:r>
            <a:rPr lang="fa-IR" sz="2400" kern="1200" dirty="0">
              <a:solidFill>
                <a:schemeClr val="bg1"/>
              </a:solidFill>
            </a:rPr>
            <a:t> </a:t>
          </a:r>
          <a:r>
            <a:rPr lang="ar-SA" sz="2400" kern="1200" dirty="0">
              <a:solidFill>
                <a:schemeClr val="bg1"/>
              </a:solidFill>
            </a:rPr>
            <a:t>براي مشاركت</a:t>
          </a:r>
          <a:r>
            <a:rPr lang="fa-IR" sz="2400" kern="1200" dirty="0">
              <a:solidFill>
                <a:schemeClr val="bg1"/>
              </a:solidFill>
            </a:rPr>
            <a:t> </a:t>
          </a:r>
          <a:r>
            <a:rPr lang="ar-SA" sz="2400" kern="1200" dirty="0">
              <a:solidFill>
                <a:schemeClr val="bg1"/>
              </a:solidFill>
            </a:rPr>
            <a:t>معنامند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3062631" y="1021669"/>
        <a:ext cx="1277158" cy="986894"/>
      </dsp:txXfrm>
    </dsp:sp>
    <dsp:sp modelId="{22D91242-5AF1-49F2-A01C-6CAFAC4B9237}">
      <dsp:nvSpPr>
        <dsp:cNvPr id="0" name=""/>
        <dsp:cNvSpPr/>
      </dsp:nvSpPr>
      <dsp:spPr>
        <a:xfrm>
          <a:off x="1829656" y="96078"/>
          <a:ext cx="5480169" cy="5480169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384E4-67FF-416A-8E87-25D44152B1FA}">
      <dsp:nvSpPr>
        <dsp:cNvPr id="0" name=""/>
        <dsp:cNvSpPr/>
      </dsp:nvSpPr>
      <dsp:spPr>
        <a:xfrm>
          <a:off x="1889789" y="197322"/>
          <a:ext cx="5480169" cy="5480169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3500E-FBFE-419C-B3B5-58A66BB15CC3}">
      <dsp:nvSpPr>
        <dsp:cNvPr id="0" name=""/>
        <dsp:cNvSpPr/>
      </dsp:nvSpPr>
      <dsp:spPr>
        <a:xfrm>
          <a:off x="1831737" y="297753"/>
          <a:ext cx="5480169" cy="5480169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3E0EBC-BA34-4435-98A8-B0DDC7DA915D}">
      <dsp:nvSpPr>
        <dsp:cNvPr id="0" name=""/>
        <dsp:cNvSpPr/>
      </dsp:nvSpPr>
      <dsp:spPr>
        <a:xfrm>
          <a:off x="1715988" y="297753"/>
          <a:ext cx="5480169" cy="5480169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ACB24D-0A8D-47ED-8E2F-8B630DFE162D}">
      <dsp:nvSpPr>
        <dsp:cNvPr id="0" name=""/>
        <dsp:cNvSpPr/>
      </dsp:nvSpPr>
      <dsp:spPr>
        <a:xfrm>
          <a:off x="1657935" y="197322"/>
          <a:ext cx="5480169" cy="5480169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C24392-256C-4911-B363-83887CEB0768}">
      <dsp:nvSpPr>
        <dsp:cNvPr id="0" name=""/>
        <dsp:cNvSpPr/>
      </dsp:nvSpPr>
      <dsp:spPr>
        <a:xfrm>
          <a:off x="1630881" y="240444"/>
          <a:ext cx="5650383" cy="5193063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23261-997D-466A-AE60-C5961506D560}">
      <dsp:nvSpPr>
        <dsp:cNvPr id="0" name=""/>
        <dsp:cNvSpPr/>
      </dsp:nvSpPr>
      <dsp:spPr>
        <a:xfrm>
          <a:off x="1878679" y="293214"/>
          <a:ext cx="5386641" cy="5087522"/>
        </a:xfrm>
        <a:prstGeom prst="pie">
          <a:avLst>
            <a:gd name="adj1" fmla="val 16200000"/>
            <a:gd name="adj2" fmla="val 19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پيشاهنگي در</a:t>
          </a:r>
          <a:endParaRPr lang="en-US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پيوندهاي </a:t>
          </a:r>
          <a:endParaRPr lang="en-US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اجتماعي</a:t>
          </a:r>
          <a:endParaRPr lang="en-US" sz="2000" b="1" kern="1200" dirty="0"/>
        </a:p>
      </dsp:txBody>
      <dsp:txXfrm>
        <a:off x="4700253" y="943085"/>
        <a:ext cx="1410787" cy="1029617"/>
      </dsp:txXfrm>
    </dsp:sp>
    <dsp:sp modelId="{729D6176-A450-4F14-85CD-D600B626C384}">
      <dsp:nvSpPr>
        <dsp:cNvPr id="0" name=""/>
        <dsp:cNvSpPr/>
      </dsp:nvSpPr>
      <dsp:spPr>
        <a:xfrm>
          <a:off x="2191841" y="499196"/>
          <a:ext cx="4876421" cy="4876421"/>
        </a:xfrm>
        <a:prstGeom prst="pie">
          <a:avLst>
            <a:gd name="adj1" fmla="val 198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مرزبندي</a:t>
          </a:r>
          <a:endParaRPr lang="en-US" sz="2800" b="1" kern="1200" dirty="0"/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شفاف و سازگار</a:t>
          </a:r>
          <a:endParaRPr lang="en-US" sz="2800" b="1" kern="1200" dirty="0"/>
        </a:p>
      </dsp:txBody>
      <dsp:txXfrm>
        <a:off x="5500842" y="2472985"/>
        <a:ext cx="1335210" cy="957868"/>
      </dsp:txXfrm>
    </dsp:sp>
    <dsp:sp modelId="{894F779F-2DDD-49BF-B4C2-5705F25A044A}">
      <dsp:nvSpPr>
        <dsp:cNvPr id="0" name=""/>
        <dsp:cNvSpPr/>
      </dsp:nvSpPr>
      <dsp:spPr>
        <a:xfrm>
          <a:off x="2133789" y="599627"/>
          <a:ext cx="4876421" cy="4876421"/>
        </a:xfrm>
        <a:prstGeom prst="pie">
          <a:avLst>
            <a:gd name="adj1" fmla="val 180000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آموزش </a:t>
          </a:r>
          <a:endParaRPr lang="en-US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مهارت‌هاي </a:t>
          </a:r>
          <a:endParaRPr lang="en-US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زندگي</a:t>
          </a:r>
          <a:endParaRPr lang="en-US" sz="2000" b="1" kern="1200" dirty="0">
            <a:solidFill>
              <a:srgbClr val="FF0000"/>
            </a:solidFill>
          </a:endParaRPr>
        </a:p>
      </dsp:txBody>
      <dsp:txXfrm>
        <a:off x="4688105" y="3895275"/>
        <a:ext cx="1277158" cy="986894"/>
      </dsp:txXfrm>
    </dsp:sp>
    <dsp:sp modelId="{DFA4DAE9-10FB-43AF-A60F-380CEE4CAE63}">
      <dsp:nvSpPr>
        <dsp:cNvPr id="0" name=""/>
        <dsp:cNvSpPr/>
      </dsp:nvSpPr>
      <dsp:spPr>
        <a:xfrm>
          <a:off x="2017683" y="599627"/>
          <a:ext cx="4876421" cy="4876421"/>
        </a:xfrm>
        <a:prstGeom prst="pie">
          <a:avLst>
            <a:gd name="adj1" fmla="val 54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فراهم‌سازي</a:t>
          </a:r>
          <a:endParaRPr lang="fa-IR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حمايت</a:t>
          </a:r>
          <a:endParaRPr lang="fa-IR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مهربانانه</a:t>
          </a:r>
          <a:endParaRPr lang="fa-IR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3062631" y="3895275"/>
        <a:ext cx="1277158" cy="986894"/>
      </dsp:txXfrm>
    </dsp:sp>
    <dsp:sp modelId="{B153D55B-702F-4F84-B1A2-6A93CAD23227}">
      <dsp:nvSpPr>
        <dsp:cNvPr id="0" name=""/>
        <dsp:cNvSpPr/>
      </dsp:nvSpPr>
      <dsp:spPr>
        <a:xfrm>
          <a:off x="1959631" y="499196"/>
          <a:ext cx="4876421" cy="4876421"/>
        </a:xfrm>
        <a:prstGeom prst="pie">
          <a:avLst>
            <a:gd name="adj1" fmla="val 9000000"/>
            <a:gd name="adj2" fmla="val 126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طراحي و ارتباط‌</a:t>
          </a:r>
          <a:r>
            <a:rPr lang="en-US" sz="2000" b="1" kern="1200" dirty="0">
              <a:solidFill>
                <a:srgbClr val="FF0000"/>
              </a:solidFill>
            </a:rPr>
            <a:t> </a:t>
          </a:r>
          <a:r>
            <a:rPr lang="ar-SA" sz="2000" b="1" kern="1200" dirty="0">
              <a:solidFill>
                <a:srgbClr val="FF0000"/>
              </a:solidFill>
            </a:rPr>
            <a:t>سازي</a:t>
          </a:r>
          <a:endParaRPr lang="fa-IR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براي افزايش اميدواري</a:t>
          </a:r>
          <a:endParaRPr lang="en-US" sz="2000" b="1" kern="1200" dirty="0">
            <a:solidFill>
              <a:srgbClr val="FF0000"/>
            </a:solidFill>
          </a:endParaRPr>
        </a:p>
      </dsp:txBody>
      <dsp:txXfrm>
        <a:off x="2191841" y="2472985"/>
        <a:ext cx="1335210" cy="957868"/>
      </dsp:txXfrm>
    </dsp:sp>
    <dsp:sp modelId="{91A563CF-0910-4FEA-94F7-B12CBD38B73F}">
      <dsp:nvSpPr>
        <dsp:cNvPr id="0" name=""/>
        <dsp:cNvSpPr/>
      </dsp:nvSpPr>
      <dsp:spPr>
        <a:xfrm>
          <a:off x="2017683" y="398765"/>
          <a:ext cx="4876421" cy="4876421"/>
        </a:xfrm>
        <a:prstGeom prst="pie">
          <a:avLst>
            <a:gd name="adj1" fmla="val 126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>
              <a:solidFill>
                <a:schemeClr val="bg1"/>
              </a:solidFill>
            </a:rPr>
            <a:t>فرصت‌سازي</a:t>
          </a:r>
          <a:r>
            <a:rPr lang="fa-IR" sz="2400" kern="1200" dirty="0">
              <a:solidFill>
                <a:schemeClr val="bg1"/>
              </a:solidFill>
            </a:rPr>
            <a:t> </a:t>
          </a:r>
          <a:r>
            <a:rPr lang="ar-SA" sz="2400" kern="1200" dirty="0">
              <a:solidFill>
                <a:schemeClr val="bg1"/>
              </a:solidFill>
            </a:rPr>
            <a:t>براي مشاركت</a:t>
          </a:r>
          <a:r>
            <a:rPr lang="fa-IR" sz="2400" kern="1200" dirty="0">
              <a:solidFill>
                <a:schemeClr val="bg1"/>
              </a:solidFill>
            </a:rPr>
            <a:t> </a:t>
          </a:r>
          <a:r>
            <a:rPr lang="ar-SA" sz="2400" kern="1200" dirty="0">
              <a:solidFill>
                <a:schemeClr val="bg1"/>
              </a:solidFill>
            </a:rPr>
            <a:t>معنامند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3062631" y="1021669"/>
        <a:ext cx="1277158" cy="986894"/>
      </dsp:txXfrm>
    </dsp:sp>
    <dsp:sp modelId="{22D91242-5AF1-49F2-A01C-6CAFAC4B9237}">
      <dsp:nvSpPr>
        <dsp:cNvPr id="0" name=""/>
        <dsp:cNvSpPr/>
      </dsp:nvSpPr>
      <dsp:spPr>
        <a:xfrm>
          <a:off x="1829656" y="96078"/>
          <a:ext cx="5480169" cy="5480169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384E4-67FF-416A-8E87-25D44152B1FA}">
      <dsp:nvSpPr>
        <dsp:cNvPr id="0" name=""/>
        <dsp:cNvSpPr/>
      </dsp:nvSpPr>
      <dsp:spPr>
        <a:xfrm>
          <a:off x="1889789" y="197322"/>
          <a:ext cx="5480169" cy="5480169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3500E-FBFE-419C-B3B5-58A66BB15CC3}">
      <dsp:nvSpPr>
        <dsp:cNvPr id="0" name=""/>
        <dsp:cNvSpPr/>
      </dsp:nvSpPr>
      <dsp:spPr>
        <a:xfrm>
          <a:off x="1831737" y="297753"/>
          <a:ext cx="5480169" cy="5480169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3E0EBC-BA34-4435-98A8-B0DDC7DA915D}">
      <dsp:nvSpPr>
        <dsp:cNvPr id="0" name=""/>
        <dsp:cNvSpPr/>
      </dsp:nvSpPr>
      <dsp:spPr>
        <a:xfrm>
          <a:off x="1715988" y="297753"/>
          <a:ext cx="5480169" cy="5480169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ACB24D-0A8D-47ED-8E2F-8B630DFE162D}">
      <dsp:nvSpPr>
        <dsp:cNvPr id="0" name=""/>
        <dsp:cNvSpPr/>
      </dsp:nvSpPr>
      <dsp:spPr>
        <a:xfrm>
          <a:off x="1657935" y="197322"/>
          <a:ext cx="5480169" cy="5480169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C24392-256C-4911-B363-83887CEB0768}">
      <dsp:nvSpPr>
        <dsp:cNvPr id="0" name=""/>
        <dsp:cNvSpPr/>
      </dsp:nvSpPr>
      <dsp:spPr>
        <a:xfrm>
          <a:off x="1630881" y="240444"/>
          <a:ext cx="5650383" cy="5193063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23261-997D-466A-AE60-C5961506D560}">
      <dsp:nvSpPr>
        <dsp:cNvPr id="0" name=""/>
        <dsp:cNvSpPr/>
      </dsp:nvSpPr>
      <dsp:spPr>
        <a:xfrm>
          <a:off x="1878679" y="293214"/>
          <a:ext cx="5386641" cy="5087522"/>
        </a:xfrm>
        <a:prstGeom prst="pie">
          <a:avLst>
            <a:gd name="adj1" fmla="val 16200000"/>
            <a:gd name="adj2" fmla="val 19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پيشاهنگي در</a:t>
          </a:r>
          <a:endParaRPr lang="en-US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پيوندهاي </a:t>
          </a:r>
          <a:endParaRPr lang="en-US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اجتماعي</a:t>
          </a:r>
          <a:endParaRPr lang="en-US" sz="2000" b="1" kern="1200" dirty="0"/>
        </a:p>
      </dsp:txBody>
      <dsp:txXfrm>
        <a:off x="4700253" y="943085"/>
        <a:ext cx="1410787" cy="1029617"/>
      </dsp:txXfrm>
    </dsp:sp>
    <dsp:sp modelId="{729D6176-A450-4F14-85CD-D600B626C384}">
      <dsp:nvSpPr>
        <dsp:cNvPr id="0" name=""/>
        <dsp:cNvSpPr/>
      </dsp:nvSpPr>
      <dsp:spPr>
        <a:xfrm>
          <a:off x="2191841" y="499196"/>
          <a:ext cx="4876421" cy="4876421"/>
        </a:xfrm>
        <a:prstGeom prst="pie">
          <a:avLst>
            <a:gd name="adj1" fmla="val 198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مرزبندي</a:t>
          </a:r>
          <a:endParaRPr lang="en-US" sz="2800" b="1" kern="1200" dirty="0"/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شفاف و سازگار</a:t>
          </a:r>
          <a:endParaRPr lang="en-US" sz="2800" b="1" kern="1200" dirty="0"/>
        </a:p>
      </dsp:txBody>
      <dsp:txXfrm>
        <a:off x="5500842" y="2472985"/>
        <a:ext cx="1335210" cy="957868"/>
      </dsp:txXfrm>
    </dsp:sp>
    <dsp:sp modelId="{894F779F-2DDD-49BF-B4C2-5705F25A044A}">
      <dsp:nvSpPr>
        <dsp:cNvPr id="0" name=""/>
        <dsp:cNvSpPr/>
      </dsp:nvSpPr>
      <dsp:spPr>
        <a:xfrm>
          <a:off x="2133789" y="599627"/>
          <a:ext cx="4876421" cy="4876421"/>
        </a:xfrm>
        <a:prstGeom prst="pie">
          <a:avLst>
            <a:gd name="adj1" fmla="val 180000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آموزش </a:t>
          </a:r>
          <a:endParaRPr lang="en-US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مهارت‌هاي </a:t>
          </a:r>
          <a:endParaRPr lang="en-US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زندگي</a:t>
          </a:r>
          <a:endParaRPr lang="en-US" sz="2000" b="1" kern="1200" dirty="0">
            <a:solidFill>
              <a:srgbClr val="FF0000"/>
            </a:solidFill>
          </a:endParaRPr>
        </a:p>
      </dsp:txBody>
      <dsp:txXfrm>
        <a:off x="4688105" y="3895275"/>
        <a:ext cx="1277158" cy="986894"/>
      </dsp:txXfrm>
    </dsp:sp>
    <dsp:sp modelId="{DFA4DAE9-10FB-43AF-A60F-380CEE4CAE63}">
      <dsp:nvSpPr>
        <dsp:cNvPr id="0" name=""/>
        <dsp:cNvSpPr/>
      </dsp:nvSpPr>
      <dsp:spPr>
        <a:xfrm>
          <a:off x="2017683" y="599627"/>
          <a:ext cx="4876421" cy="4876421"/>
        </a:xfrm>
        <a:prstGeom prst="pie">
          <a:avLst>
            <a:gd name="adj1" fmla="val 54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فراهم‌سازي</a:t>
          </a:r>
          <a:endParaRPr lang="fa-IR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حمايت</a:t>
          </a:r>
          <a:endParaRPr lang="fa-IR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مهربانانه</a:t>
          </a:r>
          <a:endParaRPr lang="fa-IR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3062631" y="3895275"/>
        <a:ext cx="1277158" cy="986894"/>
      </dsp:txXfrm>
    </dsp:sp>
    <dsp:sp modelId="{B153D55B-702F-4F84-B1A2-6A93CAD23227}">
      <dsp:nvSpPr>
        <dsp:cNvPr id="0" name=""/>
        <dsp:cNvSpPr/>
      </dsp:nvSpPr>
      <dsp:spPr>
        <a:xfrm>
          <a:off x="1959631" y="499196"/>
          <a:ext cx="4876421" cy="4876421"/>
        </a:xfrm>
        <a:prstGeom prst="pie">
          <a:avLst>
            <a:gd name="adj1" fmla="val 9000000"/>
            <a:gd name="adj2" fmla="val 126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طراحي و ارتباط‌</a:t>
          </a:r>
          <a:r>
            <a:rPr lang="en-US" sz="2000" b="1" kern="1200" dirty="0">
              <a:solidFill>
                <a:srgbClr val="FF0000"/>
              </a:solidFill>
            </a:rPr>
            <a:t> </a:t>
          </a:r>
          <a:r>
            <a:rPr lang="ar-SA" sz="2000" b="1" kern="1200" dirty="0">
              <a:solidFill>
                <a:srgbClr val="FF0000"/>
              </a:solidFill>
            </a:rPr>
            <a:t>سازي</a:t>
          </a:r>
          <a:endParaRPr lang="fa-IR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براي افزايش اميدواري</a:t>
          </a:r>
          <a:endParaRPr lang="en-US" sz="2000" b="1" kern="1200" dirty="0">
            <a:solidFill>
              <a:srgbClr val="FF0000"/>
            </a:solidFill>
          </a:endParaRPr>
        </a:p>
      </dsp:txBody>
      <dsp:txXfrm>
        <a:off x="2191841" y="2472985"/>
        <a:ext cx="1335210" cy="957868"/>
      </dsp:txXfrm>
    </dsp:sp>
    <dsp:sp modelId="{91A563CF-0910-4FEA-94F7-B12CBD38B73F}">
      <dsp:nvSpPr>
        <dsp:cNvPr id="0" name=""/>
        <dsp:cNvSpPr/>
      </dsp:nvSpPr>
      <dsp:spPr>
        <a:xfrm>
          <a:off x="2017683" y="398765"/>
          <a:ext cx="4876421" cy="4876421"/>
        </a:xfrm>
        <a:prstGeom prst="pie">
          <a:avLst>
            <a:gd name="adj1" fmla="val 126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>
              <a:solidFill>
                <a:srgbClr val="FF0000"/>
              </a:solidFill>
            </a:rPr>
            <a:t>فرصت‌سا</a:t>
          </a:r>
          <a:r>
            <a:rPr lang="fa-IR" sz="2400" kern="1200" dirty="0">
              <a:solidFill>
                <a:srgbClr val="FF0000"/>
              </a:solidFill>
            </a:rPr>
            <a:t>ز</a:t>
          </a:r>
          <a:r>
            <a:rPr lang="ar-SA" sz="2400" kern="1200" dirty="0">
              <a:solidFill>
                <a:srgbClr val="FF0000"/>
              </a:solidFill>
            </a:rPr>
            <a:t>ي</a:t>
          </a:r>
          <a:r>
            <a:rPr lang="fa-IR" sz="2400" kern="1200" dirty="0">
              <a:solidFill>
                <a:srgbClr val="FF0000"/>
              </a:solidFill>
            </a:rPr>
            <a:t> </a:t>
          </a:r>
          <a:r>
            <a:rPr lang="ar-SA" sz="2400" kern="1200" dirty="0">
              <a:solidFill>
                <a:srgbClr val="FF0000"/>
              </a:solidFill>
            </a:rPr>
            <a:t>براي مشاركت</a:t>
          </a:r>
          <a:r>
            <a:rPr lang="fa-IR" sz="2400" kern="1200" dirty="0">
              <a:solidFill>
                <a:srgbClr val="FF0000"/>
              </a:solidFill>
            </a:rPr>
            <a:t> </a:t>
          </a:r>
          <a:r>
            <a:rPr lang="ar-SA" sz="2400" kern="1200" dirty="0">
              <a:solidFill>
                <a:srgbClr val="FF0000"/>
              </a:solidFill>
            </a:rPr>
            <a:t>معنامند</a:t>
          </a:r>
          <a:endParaRPr lang="en-US" sz="2400" kern="1200" dirty="0">
            <a:solidFill>
              <a:srgbClr val="FF0000"/>
            </a:solidFill>
          </a:endParaRPr>
        </a:p>
      </dsp:txBody>
      <dsp:txXfrm>
        <a:off x="3062631" y="1021669"/>
        <a:ext cx="1277158" cy="986894"/>
      </dsp:txXfrm>
    </dsp:sp>
    <dsp:sp modelId="{22D91242-5AF1-49F2-A01C-6CAFAC4B9237}">
      <dsp:nvSpPr>
        <dsp:cNvPr id="0" name=""/>
        <dsp:cNvSpPr/>
      </dsp:nvSpPr>
      <dsp:spPr>
        <a:xfrm>
          <a:off x="1829656" y="96078"/>
          <a:ext cx="5480169" cy="5480169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384E4-67FF-416A-8E87-25D44152B1FA}">
      <dsp:nvSpPr>
        <dsp:cNvPr id="0" name=""/>
        <dsp:cNvSpPr/>
      </dsp:nvSpPr>
      <dsp:spPr>
        <a:xfrm>
          <a:off x="1889789" y="197322"/>
          <a:ext cx="5480169" cy="5480169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3500E-FBFE-419C-B3B5-58A66BB15CC3}">
      <dsp:nvSpPr>
        <dsp:cNvPr id="0" name=""/>
        <dsp:cNvSpPr/>
      </dsp:nvSpPr>
      <dsp:spPr>
        <a:xfrm>
          <a:off x="1831737" y="297753"/>
          <a:ext cx="5480169" cy="5480169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3E0EBC-BA34-4435-98A8-B0DDC7DA915D}">
      <dsp:nvSpPr>
        <dsp:cNvPr id="0" name=""/>
        <dsp:cNvSpPr/>
      </dsp:nvSpPr>
      <dsp:spPr>
        <a:xfrm>
          <a:off x="1715988" y="297753"/>
          <a:ext cx="5480169" cy="5480169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ACB24D-0A8D-47ED-8E2F-8B630DFE162D}">
      <dsp:nvSpPr>
        <dsp:cNvPr id="0" name=""/>
        <dsp:cNvSpPr/>
      </dsp:nvSpPr>
      <dsp:spPr>
        <a:xfrm>
          <a:off x="1657935" y="197322"/>
          <a:ext cx="5480169" cy="5480169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C24392-256C-4911-B363-83887CEB0768}">
      <dsp:nvSpPr>
        <dsp:cNvPr id="0" name=""/>
        <dsp:cNvSpPr/>
      </dsp:nvSpPr>
      <dsp:spPr>
        <a:xfrm>
          <a:off x="1630881" y="240444"/>
          <a:ext cx="5650383" cy="5193063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23261-997D-466A-AE60-C5961506D560}">
      <dsp:nvSpPr>
        <dsp:cNvPr id="0" name=""/>
        <dsp:cNvSpPr/>
      </dsp:nvSpPr>
      <dsp:spPr>
        <a:xfrm>
          <a:off x="1878679" y="293214"/>
          <a:ext cx="5386641" cy="5087522"/>
        </a:xfrm>
        <a:prstGeom prst="pie">
          <a:avLst>
            <a:gd name="adj1" fmla="val 16200000"/>
            <a:gd name="adj2" fmla="val 19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پيشاهنگي در</a:t>
          </a:r>
          <a:endParaRPr lang="en-US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پيوندهاي </a:t>
          </a:r>
          <a:endParaRPr lang="en-US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اجتماعي</a:t>
          </a:r>
          <a:endParaRPr lang="en-US" sz="2000" b="1" kern="1200" dirty="0">
            <a:solidFill>
              <a:srgbClr val="FF0000"/>
            </a:solidFill>
          </a:endParaRPr>
        </a:p>
      </dsp:txBody>
      <dsp:txXfrm>
        <a:off x="4700253" y="943085"/>
        <a:ext cx="1410787" cy="1029617"/>
      </dsp:txXfrm>
    </dsp:sp>
    <dsp:sp modelId="{729D6176-A450-4F14-85CD-D600B626C384}">
      <dsp:nvSpPr>
        <dsp:cNvPr id="0" name=""/>
        <dsp:cNvSpPr/>
      </dsp:nvSpPr>
      <dsp:spPr>
        <a:xfrm>
          <a:off x="2191841" y="499196"/>
          <a:ext cx="4876421" cy="4876421"/>
        </a:xfrm>
        <a:prstGeom prst="pie">
          <a:avLst>
            <a:gd name="adj1" fmla="val 198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مرزبندي</a:t>
          </a:r>
          <a:endParaRPr lang="en-US" sz="2800" b="1" kern="1200" dirty="0"/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/>
            <a:t>شفاف و سازگار</a:t>
          </a:r>
          <a:endParaRPr lang="en-US" sz="2800" b="1" kern="1200" dirty="0"/>
        </a:p>
      </dsp:txBody>
      <dsp:txXfrm>
        <a:off x="5500842" y="2472985"/>
        <a:ext cx="1335210" cy="957868"/>
      </dsp:txXfrm>
    </dsp:sp>
    <dsp:sp modelId="{894F779F-2DDD-49BF-B4C2-5705F25A044A}">
      <dsp:nvSpPr>
        <dsp:cNvPr id="0" name=""/>
        <dsp:cNvSpPr/>
      </dsp:nvSpPr>
      <dsp:spPr>
        <a:xfrm>
          <a:off x="2133789" y="599627"/>
          <a:ext cx="4876421" cy="4876421"/>
        </a:xfrm>
        <a:prstGeom prst="pie">
          <a:avLst>
            <a:gd name="adj1" fmla="val 180000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آموزش </a:t>
          </a:r>
          <a:endParaRPr lang="en-US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مهارت‌هاي </a:t>
          </a:r>
          <a:endParaRPr lang="en-US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زندگي</a:t>
          </a:r>
          <a:endParaRPr lang="en-US" sz="2000" b="1" kern="1200" dirty="0">
            <a:solidFill>
              <a:srgbClr val="FF0000"/>
            </a:solidFill>
          </a:endParaRPr>
        </a:p>
      </dsp:txBody>
      <dsp:txXfrm>
        <a:off x="4688105" y="3895275"/>
        <a:ext cx="1277158" cy="986894"/>
      </dsp:txXfrm>
    </dsp:sp>
    <dsp:sp modelId="{DFA4DAE9-10FB-43AF-A60F-380CEE4CAE63}">
      <dsp:nvSpPr>
        <dsp:cNvPr id="0" name=""/>
        <dsp:cNvSpPr/>
      </dsp:nvSpPr>
      <dsp:spPr>
        <a:xfrm>
          <a:off x="2017683" y="599627"/>
          <a:ext cx="4876421" cy="4876421"/>
        </a:xfrm>
        <a:prstGeom prst="pie">
          <a:avLst>
            <a:gd name="adj1" fmla="val 54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فراهم‌سازي</a:t>
          </a:r>
          <a:endParaRPr lang="fa-IR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حمايت</a:t>
          </a:r>
          <a:endParaRPr lang="fa-IR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مهربانانه</a:t>
          </a:r>
          <a:endParaRPr lang="fa-IR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3062631" y="3895275"/>
        <a:ext cx="1277158" cy="986894"/>
      </dsp:txXfrm>
    </dsp:sp>
    <dsp:sp modelId="{B153D55B-702F-4F84-B1A2-6A93CAD23227}">
      <dsp:nvSpPr>
        <dsp:cNvPr id="0" name=""/>
        <dsp:cNvSpPr/>
      </dsp:nvSpPr>
      <dsp:spPr>
        <a:xfrm>
          <a:off x="1959631" y="499196"/>
          <a:ext cx="4876421" cy="4876421"/>
        </a:xfrm>
        <a:prstGeom prst="pie">
          <a:avLst>
            <a:gd name="adj1" fmla="val 9000000"/>
            <a:gd name="adj2" fmla="val 126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طراحي و ارتباط‌</a:t>
          </a:r>
          <a:r>
            <a:rPr lang="en-US" sz="2000" b="1" kern="1200" dirty="0">
              <a:solidFill>
                <a:srgbClr val="FF0000"/>
              </a:solidFill>
            </a:rPr>
            <a:t> </a:t>
          </a:r>
          <a:r>
            <a:rPr lang="ar-SA" sz="2000" b="1" kern="1200" dirty="0">
              <a:solidFill>
                <a:srgbClr val="FF0000"/>
              </a:solidFill>
            </a:rPr>
            <a:t>سازي</a:t>
          </a:r>
          <a:endParaRPr lang="fa-IR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براي افزايش اميدواري</a:t>
          </a:r>
          <a:endParaRPr lang="en-US" sz="2000" b="1" kern="1200" dirty="0">
            <a:solidFill>
              <a:srgbClr val="FF0000"/>
            </a:solidFill>
          </a:endParaRPr>
        </a:p>
      </dsp:txBody>
      <dsp:txXfrm>
        <a:off x="2191841" y="2472985"/>
        <a:ext cx="1335210" cy="957868"/>
      </dsp:txXfrm>
    </dsp:sp>
    <dsp:sp modelId="{91A563CF-0910-4FEA-94F7-B12CBD38B73F}">
      <dsp:nvSpPr>
        <dsp:cNvPr id="0" name=""/>
        <dsp:cNvSpPr/>
      </dsp:nvSpPr>
      <dsp:spPr>
        <a:xfrm>
          <a:off x="2017683" y="398765"/>
          <a:ext cx="4876421" cy="4876421"/>
        </a:xfrm>
        <a:prstGeom prst="pie">
          <a:avLst>
            <a:gd name="adj1" fmla="val 126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>
              <a:solidFill>
                <a:srgbClr val="FF0000"/>
              </a:solidFill>
            </a:rPr>
            <a:t>فرصت‌سا</a:t>
          </a:r>
          <a:r>
            <a:rPr lang="fa-IR" sz="2400" kern="1200" dirty="0">
              <a:solidFill>
                <a:srgbClr val="FF0000"/>
              </a:solidFill>
            </a:rPr>
            <a:t>ز</a:t>
          </a:r>
          <a:r>
            <a:rPr lang="ar-SA" sz="2400" kern="1200" dirty="0">
              <a:solidFill>
                <a:srgbClr val="FF0000"/>
              </a:solidFill>
            </a:rPr>
            <a:t>ي</a:t>
          </a:r>
          <a:r>
            <a:rPr lang="fa-IR" sz="2400" kern="1200" dirty="0">
              <a:solidFill>
                <a:srgbClr val="FF0000"/>
              </a:solidFill>
            </a:rPr>
            <a:t> </a:t>
          </a:r>
          <a:r>
            <a:rPr lang="ar-SA" sz="2400" kern="1200" dirty="0">
              <a:solidFill>
                <a:srgbClr val="FF0000"/>
              </a:solidFill>
            </a:rPr>
            <a:t>براي مشاركت</a:t>
          </a:r>
          <a:r>
            <a:rPr lang="fa-IR" sz="2400" kern="1200" dirty="0">
              <a:solidFill>
                <a:srgbClr val="FF0000"/>
              </a:solidFill>
            </a:rPr>
            <a:t> </a:t>
          </a:r>
          <a:r>
            <a:rPr lang="ar-SA" sz="2400" kern="1200" dirty="0">
              <a:solidFill>
                <a:srgbClr val="FF0000"/>
              </a:solidFill>
            </a:rPr>
            <a:t>معنامند</a:t>
          </a:r>
          <a:endParaRPr lang="en-US" sz="2400" kern="1200" dirty="0">
            <a:solidFill>
              <a:srgbClr val="FF0000"/>
            </a:solidFill>
          </a:endParaRPr>
        </a:p>
      </dsp:txBody>
      <dsp:txXfrm>
        <a:off x="3062631" y="1021669"/>
        <a:ext cx="1277158" cy="986894"/>
      </dsp:txXfrm>
    </dsp:sp>
    <dsp:sp modelId="{22D91242-5AF1-49F2-A01C-6CAFAC4B9237}">
      <dsp:nvSpPr>
        <dsp:cNvPr id="0" name=""/>
        <dsp:cNvSpPr/>
      </dsp:nvSpPr>
      <dsp:spPr>
        <a:xfrm>
          <a:off x="1829656" y="96078"/>
          <a:ext cx="5480169" cy="5480169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384E4-67FF-416A-8E87-25D44152B1FA}">
      <dsp:nvSpPr>
        <dsp:cNvPr id="0" name=""/>
        <dsp:cNvSpPr/>
      </dsp:nvSpPr>
      <dsp:spPr>
        <a:xfrm>
          <a:off x="1889789" y="197322"/>
          <a:ext cx="5480169" cy="5480169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3500E-FBFE-419C-B3B5-58A66BB15CC3}">
      <dsp:nvSpPr>
        <dsp:cNvPr id="0" name=""/>
        <dsp:cNvSpPr/>
      </dsp:nvSpPr>
      <dsp:spPr>
        <a:xfrm>
          <a:off x="1831737" y="297753"/>
          <a:ext cx="5480169" cy="5480169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3E0EBC-BA34-4435-98A8-B0DDC7DA915D}">
      <dsp:nvSpPr>
        <dsp:cNvPr id="0" name=""/>
        <dsp:cNvSpPr/>
      </dsp:nvSpPr>
      <dsp:spPr>
        <a:xfrm>
          <a:off x="1715988" y="297753"/>
          <a:ext cx="5480169" cy="5480169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ACB24D-0A8D-47ED-8E2F-8B630DFE162D}">
      <dsp:nvSpPr>
        <dsp:cNvPr id="0" name=""/>
        <dsp:cNvSpPr/>
      </dsp:nvSpPr>
      <dsp:spPr>
        <a:xfrm>
          <a:off x="1657935" y="197322"/>
          <a:ext cx="5480169" cy="5480169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C24392-256C-4911-B363-83887CEB0768}">
      <dsp:nvSpPr>
        <dsp:cNvPr id="0" name=""/>
        <dsp:cNvSpPr/>
      </dsp:nvSpPr>
      <dsp:spPr>
        <a:xfrm>
          <a:off x="1630881" y="240444"/>
          <a:ext cx="5650383" cy="5193063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23261-997D-466A-AE60-C5961506D560}">
      <dsp:nvSpPr>
        <dsp:cNvPr id="0" name=""/>
        <dsp:cNvSpPr/>
      </dsp:nvSpPr>
      <dsp:spPr>
        <a:xfrm>
          <a:off x="1878679" y="293214"/>
          <a:ext cx="5386641" cy="5087522"/>
        </a:xfrm>
        <a:prstGeom prst="pie">
          <a:avLst>
            <a:gd name="adj1" fmla="val 16200000"/>
            <a:gd name="adj2" fmla="val 19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پيشاهنگي در</a:t>
          </a:r>
          <a:endParaRPr lang="en-US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پيوندهاي </a:t>
          </a:r>
          <a:endParaRPr lang="en-US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اجتماعي</a:t>
          </a:r>
          <a:endParaRPr lang="en-US" sz="2000" b="1" kern="1200" dirty="0">
            <a:solidFill>
              <a:srgbClr val="FF0000"/>
            </a:solidFill>
          </a:endParaRPr>
        </a:p>
      </dsp:txBody>
      <dsp:txXfrm>
        <a:off x="4700253" y="943085"/>
        <a:ext cx="1410787" cy="1029617"/>
      </dsp:txXfrm>
    </dsp:sp>
    <dsp:sp modelId="{729D6176-A450-4F14-85CD-D600B626C384}">
      <dsp:nvSpPr>
        <dsp:cNvPr id="0" name=""/>
        <dsp:cNvSpPr/>
      </dsp:nvSpPr>
      <dsp:spPr>
        <a:xfrm>
          <a:off x="2191841" y="499196"/>
          <a:ext cx="4876421" cy="4876421"/>
        </a:xfrm>
        <a:prstGeom prst="pie">
          <a:avLst>
            <a:gd name="adj1" fmla="val 198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>
              <a:solidFill>
                <a:srgbClr val="FF0000"/>
              </a:solidFill>
            </a:rPr>
            <a:t>مرزبندي</a:t>
          </a:r>
          <a:endParaRPr lang="en-US" sz="2800" b="1" kern="1200" dirty="0">
            <a:solidFill>
              <a:srgbClr val="FF0000"/>
            </a:solidFill>
          </a:endParaRPr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>
              <a:solidFill>
                <a:srgbClr val="FF0000"/>
              </a:solidFill>
            </a:rPr>
            <a:t>شفاف و سازگار</a:t>
          </a:r>
          <a:endParaRPr lang="en-US" sz="2800" b="1" kern="1200" dirty="0">
            <a:solidFill>
              <a:srgbClr val="FF0000"/>
            </a:solidFill>
          </a:endParaRPr>
        </a:p>
      </dsp:txBody>
      <dsp:txXfrm>
        <a:off x="5500842" y="2472985"/>
        <a:ext cx="1335210" cy="957868"/>
      </dsp:txXfrm>
    </dsp:sp>
    <dsp:sp modelId="{894F779F-2DDD-49BF-B4C2-5705F25A044A}">
      <dsp:nvSpPr>
        <dsp:cNvPr id="0" name=""/>
        <dsp:cNvSpPr/>
      </dsp:nvSpPr>
      <dsp:spPr>
        <a:xfrm>
          <a:off x="2133789" y="599627"/>
          <a:ext cx="4876421" cy="4876421"/>
        </a:xfrm>
        <a:prstGeom prst="pie">
          <a:avLst>
            <a:gd name="adj1" fmla="val 180000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آموزش </a:t>
          </a:r>
          <a:endParaRPr lang="en-US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مهارت‌هاي </a:t>
          </a:r>
          <a:endParaRPr lang="en-US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زندگي</a:t>
          </a:r>
          <a:endParaRPr lang="en-US" sz="2000" b="1" kern="1200" dirty="0">
            <a:solidFill>
              <a:srgbClr val="FF0000"/>
            </a:solidFill>
          </a:endParaRPr>
        </a:p>
      </dsp:txBody>
      <dsp:txXfrm>
        <a:off x="4688105" y="3895275"/>
        <a:ext cx="1277158" cy="986894"/>
      </dsp:txXfrm>
    </dsp:sp>
    <dsp:sp modelId="{DFA4DAE9-10FB-43AF-A60F-380CEE4CAE63}">
      <dsp:nvSpPr>
        <dsp:cNvPr id="0" name=""/>
        <dsp:cNvSpPr/>
      </dsp:nvSpPr>
      <dsp:spPr>
        <a:xfrm>
          <a:off x="2017683" y="599627"/>
          <a:ext cx="4876421" cy="4876421"/>
        </a:xfrm>
        <a:prstGeom prst="pie">
          <a:avLst>
            <a:gd name="adj1" fmla="val 54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فراهم‌سازي</a:t>
          </a:r>
          <a:endParaRPr lang="fa-IR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حمايت</a:t>
          </a:r>
          <a:endParaRPr lang="fa-IR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مهربانانه</a:t>
          </a:r>
          <a:endParaRPr lang="fa-IR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3062631" y="3895275"/>
        <a:ext cx="1277158" cy="986894"/>
      </dsp:txXfrm>
    </dsp:sp>
    <dsp:sp modelId="{B153D55B-702F-4F84-B1A2-6A93CAD23227}">
      <dsp:nvSpPr>
        <dsp:cNvPr id="0" name=""/>
        <dsp:cNvSpPr/>
      </dsp:nvSpPr>
      <dsp:spPr>
        <a:xfrm>
          <a:off x="1959631" y="499196"/>
          <a:ext cx="4876421" cy="4876421"/>
        </a:xfrm>
        <a:prstGeom prst="pie">
          <a:avLst>
            <a:gd name="adj1" fmla="val 9000000"/>
            <a:gd name="adj2" fmla="val 126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طراحي و ارتباط‌</a:t>
          </a:r>
          <a:r>
            <a:rPr lang="en-US" sz="2000" b="1" kern="1200" dirty="0">
              <a:solidFill>
                <a:srgbClr val="FF0000"/>
              </a:solidFill>
            </a:rPr>
            <a:t> </a:t>
          </a:r>
          <a:r>
            <a:rPr lang="ar-SA" sz="2000" b="1" kern="1200" dirty="0">
              <a:solidFill>
                <a:srgbClr val="FF0000"/>
              </a:solidFill>
            </a:rPr>
            <a:t>سازي</a:t>
          </a:r>
          <a:endParaRPr lang="fa-IR" sz="2000" b="1" kern="1200" dirty="0">
            <a:solidFill>
              <a:srgbClr val="FF0000"/>
            </a:solidFill>
          </a:endParaRPr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>
              <a:solidFill>
                <a:srgbClr val="FF0000"/>
              </a:solidFill>
            </a:rPr>
            <a:t>براي افزايش اميدواري</a:t>
          </a:r>
          <a:endParaRPr lang="en-US" sz="2000" b="1" kern="1200" dirty="0">
            <a:solidFill>
              <a:srgbClr val="FF0000"/>
            </a:solidFill>
          </a:endParaRPr>
        </a:p>
      </dsp:txBody>
      <dsp:txXfrm>
        <a:off x="2191841" y="2472985"/>
        <a:ext cx="1335210" cy="957868"/>
      </dsp:txXfrm>
    </dsp:sp>
    <dsp:sp modelId="{91A563CF-0910-4FEA-94F7-B12CBD38B73F}">
      <dsp:nvSpPr>
        <dsp:cNvPr id="0" name=""/>
        <dsp:cNvSpPr/>
      </dsp:nvSpPr>
      <dsp:spPr>
        <a:xfrm>
          <a:off x="2017683" y="398765"/>
          <a:ext cx="4876421" cy="4876421"/>
        </a:xfrm>
        <a:prstGeom prst="pie">
          <a:avLst>
            <a:gd name="adj1" fmla="val 126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>
              <a:solidFill>
                <a:srgbClr val="FF0000"/>
              </a:solidFill>
            </a:rPr>
            <a:t>فرصت‌سا</a:t>
          </a:r>
          <a:r>
            <a:rPr lang="fa-IR" sz="2400" kern="1200" dirty="0">
              <a:solidFill>
                <a:srgbClr val="FF0000"/>
              </a:solidFill>
            </a:rPr>
            <a:t>ز</a:t>
          </a:r>
          <a:r>
            <a:rPr lang="ar-SA" sz="2400" kern="1200" dirty="0">
              <a:solidFill>
                <a:srgbClr val="FF0000"/>
              </a:solidFill>
            </a:rPr>
            <a:t>ي</a:t>
          </a:r>
          <a:r>
            <a:rPr lang="fa-IR" sz="2400" kern="1200" dirty="0">
              <a:solidFill>
                <a:srgbClr val="FF0000"/>
              </a:solidFill>
            </a:rPr>
            <a:t> </a:t>
          </a:r>
          <a:r>
            <a:rPr lang="ar-SA" sz="2400" kern="1200" dirty="0">
              <a:solidFill>
                <a:srgbClr val="FF0000"/>
              </a:solidFill>
            </a:rPr>
            <a:t>براي مشاركت</a:t>
          </a:r>
          <a:r>
            <a:rPr lang="fa-IR" sz="2400" kern="1200" dirty="0">
              <a:solidFill>
                <a:srgbClr val="FF0000"/>
              </a:solidFill>
            </a:rPr>
            <a:t> </a:t>
          </a:r>
          <a:r>
            <a:rPr lang="ar-SA" sz="2400" kern="1200" dirty="0">
              <a:solidFill>
                <a:srgbClr val="FF0000"/>
              </a:solidFill>
            </a:rPr>
            <a:t>معنامند</a:t>
          </a:r>
          <a:endParaRPr lang="en-US" sz="2400" kern="1200" dirty="0">
            <a:solidFill>
              <a:srgbClr val="FF0000"/>
            </a:solidFill>
          </a:endParaRPr>
        </a:p>
      </dsp:txBody>
      <dsp:txXfrm>
        <a:off x="3062631" y="1021669"/>
        <a:ext cx="1277158" cy="986894"/>
      </dsp:txXfrm>
    </dsp:sp>
    <dsp:sp modelId="{22D91242-5AF1-49F2-A01C-6CAFAC4B9237}">
      <dsp:nvSpPr>
        <dsp:cNvPr id="0" name=""/>
        <dsp:cNvSpPr/>
      </dsp:nvSpPr>
      <dsp:spPr>
        <a:xfrm>
          <a:off x="1829656" y="96078"/>
          <a:ext cx="5480169" cy="5480169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384E4-67FF-416A-8E87-25D44152B1FA}">
      <dsp:nvSpPr>
        <dsp:cNvPr id="0" name=""/>
        <dsp:cNvSpPr/>
      </dsp:nvSpPr>
      <dsp:spPr>
        <a:xfrm>
          <a:off x="1889789" y="197322"/>
          <a:ext cx="5480169" cy="5480169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3500E-FBFE-419C-B3B5-58A66BB15CC3}">
      <dsp:nvSpPr>
        <dsp:cNvPr id="0" name=""/>
        <dsp:cNvSpPr/>
      </dsp:nvSpPr>
      <dsp:spPr>
        <a:xfrm>
          <a:off x="1831737" y="297753"/>
          <a:ext cx="5480169" cy="5480169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3E0EBC-BA34-4435-98A8-B0DDC7DA915D}">
      <dsp:nvSpPr>
        <dsp:cNvPr id="0" name=""/>
        <dsp:cNvSpPr/>
      </dsp:nvSpPr>
      <dsp:spPr>
        <a:xfrm>
          <a:off x="1715988" y="297753"/>
          <a:ext cx="5480169" cy="5480169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ACB24D-0A8D-47ED-8E2F-8B630DFE162D}">
      <dsp:nvSpPr>
        <dsp:cNvPr id="0" name=""/>
        <dsp:cNvSpPr/>
      </dsp:nvSpPr>
      <dsp:spPr>
        <a:xfrm>
          <a:off x="1657935" y="197322"/>
          <a:ext cx="5480169" cy="5480169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C24392-256C-4911-B363-83887CEB0768}">
      <dsp:nvSpPr>
        <dsp:cNvPr id="0" name=""/>
        <dsp:cNvSpPr/>
      </dsp:nvSpPr>
      <dsp:spPr>
        <a:xfrm>
          <a:off x="1630881" y="240444"/>
          <a:ext cx="5650383" cy="5193063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23261-997D-466A-AE60-C5961506D560}">
      <dsp:nvSpPr>
        <dsp:cNvPr id="0" name=""/>
        <dsp:cNvSpPr/>
      </dsp:nvSpPr>
      <dsp:spPr>
        <a:xfrm>
          <a:off x="1878679" y="293214"/>
          <a:ext cx="5386641" cy="5087522"/>
        </a:xfrm>
        <a:prstGeom prst="pie">
          <a:avLst>
            <a:gd name="adj1" fmla="val 16200000"/>
            <a:gd name="adj2" fmla="val 19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پيشاهنگي در</a:t>
          </a:r>
          <a:endParaRPr lang="en-US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پيوندهاي </a:t>
          </a:r>
          <a:endParaRPr lang="en-US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اجتماعي</a:t>
          </a:r>
          <a:endParaRPr lang="en-US" sz="2000" b="1" kern="1200" dirty="0"/>
        </a:p>
      </dsp:txBody>
      <dsp:txXfrm>
        <a:off x="4700253" y="943085"/>
        <a:ext cx="1410787" cy="1029617"/>
      </dsp:txXfrm>
    </dsp:sp>
    <dsp:sp modelId="{729D6176-A450-4F14-85CD-D600B626C384}">
      <dsp:nvSpPr>
        <dsp:cNvPr id="0" name=""/>
        <dsp:cNvSpPr/>
      </dsp:nvSpPr>
      <dsp:spPr>
        <a:xfrm>
          <a:off x="2191841" y="499196"/>
          <a:ext cx="4876421" cy="4876421"/>
        </a:xfrm>
        <a:prstGeom prst="pie">
          <a:avLst>
            <a:gd name="adj1" fmla="val 19800000"/>
            <a:gd name="adj2" fmla="val 18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>
              <a:solidFill>
                <a:schemeClr val="bg1"/>
              </a:solidFill>
            </a:rPr>
            <a:t>مرزبندي</a:t>
          </a:r>
          <a:endParaRPr lang="en-US" sz="2800" b="1" kern="1200" dirty="0">
            <a:solidFill>
              <a:schemeClr val="bg1"/>
            </a:solidFill>
          </a:endParaRPr>
        </a:p>
        <a:p>
          <a:pPr marL="0" lvl="0" indent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800" b="1" kern="1200" dirty="0">
              <a:solidFill>
                <a:schemeClr val="bg1"/>
              </a:solidFill>
            </a:rPr>
            <a:t>شفاف و سازگار</a:t>
          </a:r>
          <a:endParaRPr lang="en-US" sz="2800" b="1" kern="1200" dirty="0">
            <a:solidFill>
              <a:schemeClr val="bg1"/>
            </a:solidFill>
          </a:endParaRPr>
        </a:p>
      </dsp:txBody>
      <dsp:txXfrm>
        <a:off x="5500842" y="2472985"/>
        <a:ext cx="1335210" cy="957868"/>
      </dsp:txXfrm>
    </dsp:sp>
    <dsp:sp modelId="{894F779F-2DDD-49BF-B4C2-5705F25A044A}">
      <dsp:nvSpPr>
        <dsp:cNvPr id="0" name=""/>
        <dsp:cNvSpPr/>
      </dsp:nvSpPr>
      <dsp:spPr>
        <a:xfrm>
          <a:off x="2133789" y="599627"/>
          <a:ext cx="4876421" cy="4876421"/>
        </a:xfrm>
        <a:prstGeom prst="pie">
          <a:avLst>
            <a:gd name="adj1" fmla="val 1800000"/>
            <a:gd name="adj2" fmla="val 54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آموزش </a:t>
          </a:r>
          <a:endParaRPr lang="en-US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مهارت‌هاي </a:t>
          </a:r>
          <a:endParaRPr lang="en-US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زندگي</a:t>
          </a:r>
          <a:endParaRPr lang="en-US" sz="2000" b="1" kern="1200" dirty="0"/>
        </a:p>
      </dsp:txBody>
      <dsp:txXfrm>
        <a:off x="4688105" y="3895275"/>
        <a:ext cx="1277158" cy="986894"/>
      </dsp:txXfrm>
    </dsp:sp>
    <dsp:sp modelId="{DFA4DAE9-10FB-43AF-A60F-380CEE4CAE63}">
      <dsp:nvSpPr>
        <dsp:cNvPr id="0" name=""/>
        <dsp:cNvSpPr/>
      </dsp:nvSpPr>
      <dsp:spPr>
        <a:xfrm>
          <a:off x="2017683" y="599627"/>
          <a:ext cx="4876421" cy="4876421"/>
        </a:xfrm>
        <a:prstGeom prst="pie">
          <a:avLst>
            <a:gd name="adj1" fmla="val 5400000"/>
            <a:gd name="adj2" fmla="val 90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فراهم‌سازي</a:t>
          </a:r>
          <a:endParaRPr lang="fa-IR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حمايت</a:t>
          </a:r>
          <a:endParaRPr lang="fa-IR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مهربانانه</a:t>
          </a:r>
          <a:endParaRPr lang="fa-IR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3062631" y="3895275"/>
        <a:ext cx="1277158" cy="986894"/>
      </dsp:txXfrm>
    </dsp:sp>
    <dsp:sp modelId="{B153D55B-702F-4F84-B1A2-6A93CAD23227}">
      <dsp:nvSpPr>
        <dsp:cNvPr id="0" name=""/>
        <dsp:cNvSpPr/>
      </dsp:nvSpPr>
      <dsp:spPr>
        <a:xfrm>
          <a:off x="1959631" y="499196"/>
          <a:ext cx="4876421" cy="4876421"/>
        </a:xfrm>
        <a:prstGeom prst="pie">
          <a:avLst>
            <a:gd name="adj1" fmla="val 9000000"/>
            <a:gd name="adj2" fmla="val 126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طراحي و ارتباط‌سازي</a:t>
          </a:r>
          <a:endParaRPr lang="fa-IR" sz="2000" b="1" kern="1200" dirty="0"/>
        </a:p>
        <a:p>
          <a:pPr marL="0" lvl="0" indent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000" b="1" kern="1200" dirty="0"/>
            <a:t>براي افزايش اميدواري</a:t>
          </a:r>
          <a:endParaRPr lang="en-US" sz="2000" b="1" kern="1200" dirty="0"/>
        </a:p>
      </dsp:txBody>
      <dsp:txXfrm>
        <a:off x="2191841" y="2472985"/>
        <a:ext cx="1335210" cy="957868"/>
      </dsp:txXfrm>
    </dsp:sp>
    <dsp:sp modelId="{91A563CF-0910-4FEA-94F7-B12CBD38B73F}">
      <dsp:nvSpPr>
        <dsp:cNvPr id="0" name=""/>
        <dsp:cNvSpPr/>
      </dsp:nvSpPr>
      <dsp:spPr>
        <a:xfrm>
          <a:off x="2017683" y="398765"/>
          <a:ext cx="4876421" cy="4876421"/>
        </a:xfrm>
        <a:prstGeom prst="pie">
          <a:avLst>
            <a:gd name="adj1" fmla="val 126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ar-SA" sz="2400" kern="1200" dirty="0">
              <a:solidFill>
                <a:schemeClr val="bg1"/>
              </a:solidFill>
            </a:rPr>
            <a:t>فرصت‌سازي</a:t>
          </a:r>
          <a:r>
            <a:rPr lang="fa-IR" sz="2400" kern="1200" dirty="0">
              <a:solidFill>
                <a:schemeClr val="bg1"/>
              </a:solidFill>
            </a:rPr>
            <a:t> </a:t>
          </a:r>
          <a:r>
            <a:rPr lang="ar-SA" sz="2400" kern="1200" dirty="0">
              <a:solidFill>
                <a:schemeClr val="bg1"/>
              </a:solidFill>
            </a:rPr>
            <a:t>براي مشاركت</a:t>
          </a:r>
          <a:r>
            <a:rPr lang="fa-IR" sz="2400" kern="1200" dirty="0">
              <a:solidFill>
                <a:schemeClr val="bg1"/>
              </a:solidFill>
            </a:rPr>
            <a:t> </a:t>
          </a:r>
          <a:r>
            <a:rPr lang="ar-SA" sz="2400" kern="1200" dirty="0">
              <a:solidFill>
                <a:schemeClr val="bg1"/>
              </a:solidFill>
            </a:rPr>
            <a:t>معنامند</a:t>
          </a:r>
          <a:endParaRPr lang="en-US" sz="2400" kern="1200" dirty="0">
            <a:solidFill>
              <a:schemeClr val="bg1"/>
            </a:solidFill>
          </a:endParaRPr>
        </a:p>
      </dsp:txBody>
      <dsp:txXfrm>
        <a:off x="3062631" y="1021669"/>
        <a:ext cx="1277158" cy="986894"/>
      </dsp:txXfrm>
    </dsp:sp>
    <dsp:sp modelId="{22D91242-5AF1-49F2-A01C-6CAFAC4B9237}">
      <dsp:nvSpPr>
        <dsp:cNvPr id="0" name=""/>
        <dsp:cNvSpPr/>
      </dsp:nvSpPr>
      <dsp:spPr>
        <a:xfrm>
          <a:off x="1829656" y="96078"/>
          <a:ext cx="5480169" cy="5480169"/>
        </a:xfrm>
        <a:prstGeom prst="circularArrow">
          <a:avLst>
            <a:gd name="adj1" fmla="val 5085"/>
            <a:gd name="adj2" fmla="val 327528"/>
            <a:gd name="adj3" fmla="val 19472472"/>
            <a:gd name="adj4" fmla="val 1620025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1384E4-67FF-416A-8E87-25D44152B1FA}">
      <dsp:nvSpPr>
        <dsp:cNvPr id="0" name=""/>
        <dsp:cNvSpPr/>
      </dsp:nvSpPr>
      <dsp:spPr>
        <a:xfrm>
          <a:off x="1889789" y="197322"/>
          <a:ext cx="5480169" cy="5480169"/>
        </a:xfrm>
        <a:prstGeom prst="circularArrow">
          <a:avLst>
            <a:gd name="adj1" fmla="val 5085"/>
            <a:gd name="adj2" fmla="val 327528"/>
            <a:gd name="adj3" fmla="val 1472472"/>
            <a:gd name="adj4" fmla="val 19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3500E-FBFE-419C-B3B5-58A66BB15CC3}">
      <dsp:nvSpPr>
        <dsp:cNvPr id="0" name=""/>
        <dsp:cNvSpPr/>
      </dsp:nvSpPr>
      <dsp:spPr>
        <a:xfrm>
          <a:off x="1831737" y="297753"/>
          <a:ext cx="5480169" cy="5480169"/>
        </a:xfrm>
        <a:prstGeom prst="circularArrow">
          <a:avLst>
            <a:gd name="adj1" fmla="val 5085"/>
            <a:gd name="adj2" fmla="val 327528"/>
            <a:gd name="adj3" fmla="val 5072221"/>
            <a:gd name="adj4" fmla="val 18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E3E0EBC-BA34-4435-98A8-B0DDC7DA915D}">
      <dsp:nvSpPr>
        <dsp:cNvPr id="0" name=""/>
        <dsp:cNvSpPr/>
      </dsp:nvSpPr>
      <dsp:spPr>
        <a:xfrm>
          <a:off x="1715988" y="297753"/>
          <a:ext cx="5480169" cy="5480169"/>
        </a:xfrm>
        <a:prstGeom prst="circularArrow">
          <a:avLst>
            <a:gd name="adj1" fmla="val 5085"/>
            <a:gd name="adj2" fmla="val 327528"/>
            <a:gd name="adj3" fmla="val 8672472"/>
            <a:gd name="adj4" fmla="val 5400251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5ACB24D-0A8D-47ED-8E2F-8B630DFE162D}">
      <dsp:nvSpPr>
        <dsp:cNvPr id="0" name=""/>
        <dsp:cNvSpPr/>
      </dsp:nvSpPr>
      <dsp:spPr>
        <a:xfrm>
          <a:off x="1657935" y="197322"/>
          <a:ext cx="5480169" cy="5480169"/>
        </a:xfrm>
        <a:prstGeom prst="circularArrow">
          <a:avLst>
            <a:gd name="adj1" fmla="val 5085"/>
            <a:gd name="adj2" fmla="val 327528"/>
            <a:gd name="adj3" fmla="val 12272472"/>
            <a:gd name="adj4" fmla="val 90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C24392-256C-4911-B363-83887CEB0768}">
      <dsp:nvSpPr>
        <dsp:cNvPr id="0" name=""/>
        <dsp:cNvSpPr/>
      </dsp:nvSpPr>
      <dsp:spPr>
        <a:xfrm>
          <a:off x="1630881" y="240444"/>
          <a:ext cx="5650383" cy="5193063"/>
        </a:xfrm>
        <a:prstGeom prst="circularArrow">
          <a:avLst>
            <a:gd name="adj1" fmla="val 5085"/>
            <a:gd name="adj2" fmla="val 327528"/>
            <a:gd name="adj3" fmla="val 15872221"/>
            <a:gd name="adj4" fmla="val 12600000"/>
            <a:gd name="adj5" fmla="val 5932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6BF0C089-2EB9-427F-94AE-37542ABA941C}" type="datetimeFigureOut">
              <a:rPr lang="fa-IR" smtClean="0"/>
              <a:pPr/>
              <a:t>09/04/1438</a:t>
            </a:fld>
            <a:endParaRPr lang="fa-I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fa-I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42D91EB4-FB8B-4171-9725-624B16FEC5DF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799734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346730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024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89965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32492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10163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75491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35BD-34FC-45AF-A316-F5AD19137CDC}" type="datetimeFigureOut">
              <a:rPr lang="fa-IR" smtClean="0"/>
              <a:pPr/>
              <a:t>09/04/1438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45C-B796-421C-92C5-E5904CA48F2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35BD-34FC-45AF-A316-F5AD19137CDC}" type="datetimeFigureOut">
              <a:rPr lang="fa-IR" smtClean="0"/>
              <a:pPr/>
              <a:t>09/04/1438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45C-B796-421C-92C5-E5904CA48F2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35BD-34FC-45AF-A316-F5AD19137CDC}" type="datetimeFigureOut">
              <a:rPr lang="fa-IR" smtClean="0"/>
              <a:pPr/>
              <a:t>09/04/1438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45C-B796-421C-92C5-E5904CA48F2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35BD-34FC-45AF-A316-F5AD19137CDC}" type="datetimeFigureOut">
              <a:rPr lang="fa-IR" smtClean="0"/>
              <a:pPr/>
              <a:t>09/04/1438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45C-B796-421C-92C5-E5904CA48F2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35BD-34FC-45AF-A316-F5AD19137CDC}" type="datetimeFigureOut">
              <a:rPr lang="fa-IR" smtClean="0"/>
              <a:pPr/>
              <a:t>09/04/1438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45C-B796-421C-92C5-E5904CA48F2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35BD-34FC-45AF-A316-F5AD19137CDC}" type="datetimeFigureOut">
              <a:rPr lang="fa-IR" smtClean="0"/>
              <a:pPr/>
              <a:t>09/04/1438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45C-B796-421C-92C5-E5904CA48F2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35BD-34FC-45AF-A316-F5AD19137CDC}" type="datetimeFigureOut">
              <a:rPr lang="fa-IR" smtClean="0"/>
              <a:pPr/>
              <a:t>09/04/1438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45C-B796-421C-92C5-E5904CA48F2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35BD-34FC-45AF-A316-F5AD19137CDC}" type="datetimeFigureOut">
              <a:rPr lang="fa-IR" smtClean="0"/>
              <a:pPr/>
              <a:t>09/04/1438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45C-B796-421C-92C5-E5904CA48F2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35BD-34FC-45AF-A316-F5AD19137CDC}" type="datetimeFigureOut">
              <a:rPr lang="fa-IR" smtClean="0"/>
              <a:pPr/>
              <a:t>09/04/1438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45C-B796-421C-92C5-E5904CA48F2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35BD-34FC-45AF-A316-F5AD19137CDC}" type="datetimeFigureOut">
              <a:rPr lang="fa-IR" smtClean="0"/>
              <a:pPr/>
              <a:t>09/04/1438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45C-B796-421C-92C5-E5904CA48F2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1C35BD-34FC-45AF-A316-F5AD19137CDC}" type="datetimeFigureOut">
              <a:rPr lang="fa-IR" smtClean="0"/>
              <a:pPr/>
              <a:t>09/04/1438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0B245C-B796-421C-92C5-E5904CA48F24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1C35BD-34FC-45AF-A316-F5AD19137CDC}" type="datetimeFigureOut">
              <a:rPr lang="fa-IR" smtClean="0"/>
              <a:pPr/>
              <a:t>09/04/1438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0B245C-B796-421C-92C5-E5904CA48F24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576" y="158775"/>
            <a:ext cx="7772400" cy="1470025"/>
          </a:xfrm>
        </p:spPr>
        <p:txBody>
          <a:bodyPr/>
          <a:lstStyle/>
          <a:p>
            <a:r>
              <a:rPr lang="fa-IR" altLang="en-US" dirty="0"/>
              <a:t>فقر و آسیب های اجتماعی </a:t>
            </a:r>
            <a:endParaRPr lang="en-US" alt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7286" y="1628800"/>
            <a:ext cx="6400800" cy="17526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fa-IR" altLang="en-US" sz="2800" dirty="0"/>
              <a:t>فقر در رشد نابهنجار بسياري از كودكان نقشي اساسي بازي مي‌كند</a:t>
            </a:r>
          </a:p>
          <a:p>
            <a:pPr>
              <a:lnSpc>
                <a:spcPct val="90000"/>
              </a:lnSpc>
            </a:pPr>
            <a:r>
              <a:rPr lang="fa-IR" altLang="en-US" sz="2800" dirty="0"/>
              <a:t>يك ماهيت چرخه‌اي بين فقر محيطي، بهداشت ضعيف، افت تحصيلي و سوء‌مصرف مواد وجود دارد.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7567" y="4189705"/>
            <a:ext cx="6544816" cy="132343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fa-IR" sz="4000" dirty="0"/>
              <a:t>کلینیک روانپزشکی دکتر رابرت فرنام</a:t>
            </a:r>
          </a:p>
          <a:p>
            <a:pPr algn="ctr"/>
            <a:r>
              <a:rPr lang="fa-IR" sz="4000" dirty="0"/>
              <a:t>شیراز- دی ماه 1395 </a:t>
            </a:r>
          </a:p>
        </p:txBody>
      </p:sp>
    </p:spTree>
    <p:extLst>
      <p:ext uri="{BB962C8B-B14F-4D97-AF65-F5344CB8AC3E}">
        <p14:creationId xmlns:p14="http://schemas.microsoft.com/office/powerpoint/2010/main" val="38940621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سوال مهم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چقدر می توانیم عوامل خطر را حذف کنیم؟</a:t>
            </a:r>
          </a:p>
          <a:p>
            <a:r>
              <a:rPr lang="fa-IR" dirty="0"/>
              <a:t>چقدر می توانیم عوامل حفاظتی را تقویت کنیم؟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8327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b="1" dirty="0"/>
              <a:t> مهم</a:t>
            </a:r>
            <a:endParaRPr lang="en-US" b="1" dirty="0"/>
          </a:p>
        </p:txBody>
      </p:sp>
      <p:sp>
        <p:nvSpPr>
          <p:cNvPr id="23555" name="Content Placeholder 2"/>
          <p:cNvSpPr>
            <a:spLocks noGrp="1"/>
          </p:cNvSpPr>
          <p:nvPr>
            <p:ph type="body" idx="1"/>
          </p:nvPr>
        </p:nvSpPr>
        <p:spPr>
          <a:xfrm>
            <a:off x="722313" y="1628801"/>
            <a:ext cx="7772400" cy="2778100"/>
          </a:xfrm>
        </p:spPr>
        <p:txBody>
          <a:bodyPr>
            <a:normAutofit/>
          </a:bodyPr>
          <a:lstStyle/>
          <a:p>
            <a:r>
              <a:rPr lang="fa-IR" sz="4000" dirty="0"/>
              <a:t>تقویت عوامل </a:t>
            </a:r>
            <a:r>
              <a:rPr lang="fa-IR" sz="4000" b="1" dirty="0">
                <a:solidFill>
                  <a:srgbClr val="FF0000"/>
                </a:solidFill>
              </a:rPr>
              <a:t>حفاظتی</a:t>
            </a:r>
            <a:r>
              <a:rPr lang="fa-IR" sz="4000" dirty="0"/>
              <a:t> </a:t>
            </a:r>
            <a:r>
              <a:rPr lang="fa-IR" sz="4000" u="sng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بسیار مهم تر وموثر تر </a:t>
            </a:r>
            <a:r>
              <a:rPr lang="fa-IR" sz="4000" dirty="0"/>
              <a:t>از کاهش عوامل خطر در پیشکیری عمل می کنند </a:t>
            </a:r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ar-SA" b="1" dirty="0"/>
              <a:t>خطر</a:t>
            </a:r>
            <a:r>
              <a:rPr lang="fa-IR" b="1" dirty="0"/>
              <a:t> اصلی</a:t>
            </a:r>
            <a:r>
              <a:rPr lang="ar-SA" b="1" dirty="0"/>
              <a:t> </a:t>
            </a:r>
            <a:r>
              <a:rPr lang="fa-IR" b="1"/>
              <a:t>در این رویکرد </a:t>
            </a:r>
            <a:r>
              <a:rPr lang="ar-SA" b="1"/>
              <a:t>چیست</a:t>
            </a:r>
            <a:r>
              <a:rPr lang="ar-SA" b="1" dirty="0"/>
              <a:t>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219200"/>
            <a:ext cx="9144000" cy="5562600"/>
          </a:xfrm>
        </p:spPr>
        <p:txBody>
          <a:bodyPr/>
          <a:lstStyle/>
          <a:p>
            <a:pPr algn="r" rtl="1"/>
            <a:r>
              <a:rPr lang="ar-SA" b="1" u="sng" dirty="0">
                <a:solidFill>
                  <a:srgbClr val="FF0000"/>
                </a:solidFill>
              </a:rPr>
              <a:t>دیدگاه </a:t>
            </a:r>
            <a:r>
              <a:rPr lang="ar-SA" dirty="0"/>
              <a:t>حاکم بر خانواده ها ،مدارس و...</a:t>
            </a:r>
            <a:r>
              <a:rPr lang="fa-IR" dirty="0"/>
              <a:t>:</a:t>
            </a:r>
          </a:p>
          <a:p>
            <a:pPr algn="r" rtl="1"/>
            <a:r>
              <a:rPr lang="ar-SA" dirty="0"/>
              <a:t> چشم ما را به روي ظرفيت‌ها و توانايي‌ها و كليـّت نوجوانان وکودکانمان مي‌بندند </a:t>
            </a:r>
            <a:endParaRPr lang="fa-IR" dirty="0"/>
          </a:p>
          <a:p>
            <a:pPr algn="r" rtl="1"/>
            <a:r>
              <a:rPr lang="ar-SA" dirty="0"/>
              <a:t> گوش‌مان را براي شنيدن داستان واقعي نوجوانان وکودکانمان بسته نگه مي‌دارد </a:t>
            </a:r>
            <a:endParaRPr lang="fa-IR" dirty="0"/>
          </a:p>
          <a:p>
            <a:pPr algn="r" rtl="1"/>
            <a:r>
              <a:rPr lang="ar-SA" dirty="0"/>
              <a:t> در نتيجه ما والدین ،معلمین وکارشناسان  به </a:t>
            </a:r>
            <a:r>
              <a:rPr lang="ar-SA" b="1" u="sng" dirty="0"/>
              <a:t>كليشه‌سازي و افسانه‌پردازي</a:t>
            </a:r>
            <a:r>
              <a:rPr lang="ar-SA" dirty="0"/>
              <a:t> در مورد واقعيتی که نمی شناسیمش  روي مي‌آوریم.</a:t>
            </a:r>
            <a:endParaRPr lang="fa-IR" dirty="0"/>
          </a:p>
          <a:p>
            <a:pPr lvl="1" algn="r" rtl="1">
              <a:buFont typeface="Wingdings" panose="05000000000000000000" pitchFamily="2" charset="2"/>
              <a:buChar char="ü"/>
            </a:pPr>
            <a:r>
              <a:rPr lang="fa-IR" dirty="0"/>
              <a:t>جوانان این دوره با دوره ما فرق دارند.</a:t>
            </a:r>
          </a:p>
          <a:p>
            <a:pPr marL="857250" lvl="1" indent="-457200" algn="r" rtl="1">
              <a:buFont typeface="Wingdings" panose="05000000000000000000" pitchFamily="2" charset="2"/>
              <a:buChar char="ü"/>
            </a:pPr>
            <a:r>
              <a:rPr lang="fa-IR" dirty="0"/>
              <a:t>تلفن همراه ،ماهواره و... نمی گذارند بچه ها را منحرف کرده اند</a:t>
            </a:r>
          </a:p>
          <a:p>
            <a:pPr algn="r" rtl="1"/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6261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خطر اصلی کجاست؟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هم‌اكنون پژوهش‌هاي بسياري كه دربارة رشد انسان ـ بويژه مطالعات طولي آينده‌نگر ـ صورت گرفته است، كاملاً‌ ثابت مي‌كنند كه براي </a:t>
            </a:r>
            <a:r>
              <a:rPr lang="ar-SA" dirty="0">
                <a:solidFill>
                  <a:srgbClr val="FF0000"/>
                </a:solidFill>
              </a:rPr>
              <a:t>عوامل خطر</a:t>
            </a:r>
            <a:r>
              <a:rPr lang="ar-SA" dirty="0"/>
              <a:t>، قدرتي پيشگويي كننده وجود </a:t>
            </a:r>
            <a:r>
              <a:rPr lang="ar-SA" b="1" dirty="0">
                <a:solidFill>
                  <a:srgbClr val="FF0000"/>
                </a:solidFill>
              </a:rPr>
              <a:t>ندارد</a:t>
            </a:r>
            <a:endParaRPr lang="fa-IR" b="1" dirty="0">
              <a:solidFill>
                <a:srgbClr val="FF0000"/>
              </a:solidFill>
            </a:endParaRPr>
          </a:p>
          <a:p>
            <a:pPr algn="r" rtl="1"/>
            <a:r>
              <a:rPr lang="ar-SA" dirty="0"/>
              <a:t>خط</a:t>
            </a:r>
            <a:r>
              <a:rPr lang="fa-IR" dirty="0"/>
              <a:t>ر </a:t>
            </a:r>
            <a:r>
              <a:rPr lang="ar-SA" dirty="0"/>
              <a:t>در كودكان، خانواده‌ها </a:t>
            </a:r>
            <a:r>
              <a:rPr lang="fa-IR" dirty="0"/>
              <a:t>نی</a:t>
            </a:r>
            <a:r>
              <a:rPr lang="ar-SA" dirty="0"/>
              <a:t>ست </a:t>
            </a:r>
            <a:endParaRPr lang="fa-IR" dirty="0"/>
          </a:p>
          <a:p>
            <a:pPr algn="r" rtl="1"/>
            <a:r>
              <a:rPr lang="ar-SA" dirty="0"/>
              <a:t>خط</a:t>
            </a:r>
            <a:r>
              <a:rPr lang="fa-IR" dirty="0"/>
              <a:t>ر</a:t>
            </a:r>
            <a:r>
              <a:rPr lang="ar-SA" dirty="0"/>
              <a:t> در </a:t>
            </a:r>
            <a:r>
              <a:rPr lang="ar-SA" b="1" u="sng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باور ها وراهکار و سياستگذاري‌هاي اجتماعي </a:t>
            </a:r>
            <a:r>
              <a:rPr lang="ar-SA" dirty="0"/>
              <a:t>آسيب‌رسان است</a:t>
            </a:r>
            <a:endParaRPr lang="en-US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81004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/>
              <a:t> آنچه كه اهميت دارد، اين است كه 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چه فرايندهايي براي ارتقاء رشد سالم كارآمد هستند؟</a:t>
            </a:r>
            <a:endParaRPr lang="fa-IR" dirty="0"/>
          </a:p>
          <a:p>
            <a:pPr algn="r" rtl="1"/>
            <a:r>
              <a:rPr lang="ar-SA" dirty="0"/>
              <a:t> من بعنوان يك معلم،والد ،کارشناس و... چه كاري مي‌توانم انجام دهم تا کودکان ونوجانان را از ابتلا به مصرف مواد، ارتكاب جرم و … برهانم؟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52999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 dirty="0"/>
              <a:t>در نهایت قرار است به کجا برسیم؟</a:t>
            </a:r>
          </a:p>
        </p:txBody>
      </p:sp>
      <p:sp>
        <p:nvSpPr>
          <p:cNvPr id="27651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sz="4000" b="1"/>
              <a:t>تاب اوری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ar-SA" dirty="0"/>
              <a:t>يافته‌هاي بدست آمده از مطالعات نشان مي‌دهد كه</a:t>
            </a:r>
            <a:r>
              <a:rPr lang="fa-IR" dirty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417638"/>
            <a:ext cx="9144000" cy="5440362"/>
          </a:xfrm>
        </p:spPr>
        <p:txBody>
          <a:bodyPr/>
          <a:lstStyle/>
          <a:p>
            <a:pPr algn="r" rtl="1"/>
            <a:r>
              <a:rPr lang="ar-SA" dirty="0"/>
              <a:t>حداقل 50% ـ و غالباً 70% ـ نوجوانان پرورش يافته در شرايط</a:t>
            </a:r>
            <a:r>
              <a:rPr lang="fa-IR" dirty="0"/>
              <a:t> سخت </a:t>
            </a:r>
            <a:r>
              <a:rPr lang="ar-SA" dirty="0"/>
              <a:t>عليرغم قرار گرفتن در معرض فشارهاي شديد، توانش اجتماعي خود را بهبود داده بر مشكلات غلبه كرده و نهايتاً به زندگي موفقي دست‌يافته‌اند.</a:t>
            </a:r>
            <a:endParaRPr lang="fa-IR" dirty="0"/>
          </a:p>
          <a:p>
            <a:pPr algn="r" rtl="1"/>
            <a:r>
              <a:rPr lang="ar-SA" dirty="0"/>
              <a:t>بخش عمدة پژوهش‌هاي مرتبط با تاب‌آوري و مطالعات بين‌فرهنگي آن، دربارة كودكان متولد شده و پرورش يافته در شرايط پرخطر بوده است. مانند </a:t>
            </a:r>
            <a:endParaRPr lang="fa-IR" dirty="0"/>
          </a:p>
          <a:p>
            <a:pPr lvl="1" algn="r" rtl="1"/>
            <a:r>
              <a:rPr lang="ar-SA" dirty="0"/>
              <a:t>خانواده‌هايي كه والدين آنان دچار اختلالات رواني يا الكليسم بوده‌اند. </a:t>
            </a:r>
            <a:endParaRPr lang="fa-IR" dirty="0"/>
          </a:p>
          <a:p>
            <a:pPr lvl="1" algn="r" rtl="1"/>
            <a:r>
              <a:rPr lang="ar-SA" dirty="0"/>
              <a:t>والدين سوء استفاده كننده از كودكان و يا مجرم. </a:t>
            </a:r>
            <a:endParaRPr lang="fa-IR" dirty="0"/>
          </a:p>
          <a:p>
            <a:pPr lvl="1" algn="r" rtl="1"/>
            <a:r>
              <a:rPr lang="ar-SA" dirty="0"/>
              <a:t> جوامعي كه با فقر يا جنگ دست و پنجه نرم كرده‌اند. </a:t>
            </a:r>
            <a:endParaRPr lang="fa-IR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15236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304800"/>
            <a:ext cx="60960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en-US" sz="5400" b="1">
                <a:solidFill>
                  <a:srgbClr val="FF0000"/>
                </a:solidFill>
                <a:cs typeface="Zar" pitchFamily="2" charset="0"/>
              </a:rPr>
              <a:t>تاب آوري</a:t>
            </a:r>
            <a:endParaRPr lang="en-US" altLang="en-US" sz="6600" b="1">
              <a:solidFill>
                <a:srgbClr val="FF0000"/>
              </a:solidFill>
              <a:cs typeface="Zar" pitchFamily="2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295400"/>
            <a:ext cx="7727950" cy="4800600"/>
          </a:xfrm>
        </p:spPr>
        <p:txBody>
          <a:bodyPr/>
          <a:lstStyle/>
          <a:p>
            <a:pPr algn="ctr" rtl="1" eaLnBrk="1" hangingPunct="1">
              <a:buFont typeface="Wingdings" panose="05000000000000000000" pitchFamily="2" charset="2"/>
              <a:buNone/>
            </a:pPr>
            <a:r>
              <a:rPr lang="fa-IR" altLang="en-US" sz="4000" dirty="0">
                <a:cs typeface="Homa" pitchFamily="2" charset="0"/>
              </a:rPr>
              <a:t>مهارتي در فرد،خانواده يا جامعه كه بتواند برمشكلات و يا استرسهاي  پيش آمده به گونه اي موثر  نه فقط فائق آمده بلكه بتواند </a:t>
            </a:r>
            <a:r>
              <a:rPr lang="fa-IR" altLang="en-US" sz="4000" u="sng" dirty="0">
                <a:solidFill>
                  <a:srgbClr val="FF0000"/>
                </a:solidFill>
                <a:cs typeface="Homa" pitchFamily="2" charset="0"/>
              </a:rPr>
              <a:t>سرمايه اي </a:t>
            </a:r>
            <a:r>
              <a:rPr lang="fa-IR" altLang="en-US" sz="4000" dirty="0">
                <a:cs typeface="Homa" pitchFamily="2" charset="0"/>
              </a:rPr>
              <a:t>براي غلبه بر مشكلات شديدتر در آينده داشته باشد.</a:t>
            </a:r>
          </a:p>
          <a:p>
            <a:pPr algn="ctr" rtl="1" eaLnBrk="1" hangingPunct="1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FFFF00"/>
              </a:solidFill>
            </a:endParaRPr>
          </a:p>
          <a:p>
            <a:pPr algn="ctr" rt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	</a:t>
            </a:r>
            <a:r>
              <a:rPr lang="en-US" altLang="en-US" sz="1800" b="1" dirty="0"/>
              <a:t>(</a:t>
            </a:r>
            <a:r>
              <a:rPr lang="en-US" altLang="en-US" sz="1800" b="1" i="1" dirty="0"/>
              <a:t>Mangham, McGrath, Reid &amp; Stewart, 1995</a:t>
            </a:r>
            <a:r>
              <a:rPr lang="en-US" altLang="en-US" sz="1800" b="1" dirty="0"/>
              <a:t>)</a:t>
            </a:r>
            <a:r>
              <a:rPr lang="en-US" alt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3336659"/>
      </p:ext>
    </p:extLst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تاب‌آوري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417638"/>
            <a:ext cx="8964488" cy="5251722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fa-IR" sz="3300" dirty="0">
                <a:cs typeface="B Titr" pitchFamily="2" charset="-78"/>
              </a:rPr>
              <a:t>به عوامل و فرايندهايي اطلاق مي‌شود كه </a:t>
            </a:r>
            <a:r>
              <a:rPr lang="fa-IR" sz="6000" b="1" dirty="0">
                <a:cs typeface="B Titr" pitchFamily="2" charset="-78"/>
              </a:rPr>
              <a:t>خط ‌سير رشد فردی را </a:t>
            </a:r>
            <a:r>
              <a:rPr lang="en-US" altLang="en-US" sz="2400" b="1" dirty="0"/>
              <a:t>	</a:t>
            </a:r>
            <a:r>
              <a:rPr lang="en-US" alt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01702323"/>
      </p:ext>
    </p:extLst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تاب‌آوري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417638"/>
            <a:ext cx="8964488" cy="5251722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fa-IR" sz="3300" dirty="0">
                <a:cs typeface="B Titr" pitchFamily="2" charset="-78"/>
              </a:rPr>
              <a:t>به عوامل و فرايندهايي اطلاق مي‌شود كه </a:t>
            </a:r>
            <a:r>
              <a:rPr lang="fa-IR" sz="6000" b="1" dirty="0">
                <a:cs typeface="B Titr" pitchFamily="2" charset="-78"/>
              </a:rPr>
              <a:t>خط ‌سير رشد فردی را ازگرایش به خطر و رفتارهاي مشكل‌زا و آسيب های  روانشناختي</a:t>
            </a:r>
          </a:p>
          <a:p>
            <a:pPr algn="ctr">
              <a:buFont typeface="Wingdings" pitchFamily="2" charset="2"/>
              <a:buNone/>
            </a:pPr>
            <a:endParaRPr lang="en-US" altLang="en-US" dirty="0">
              <a:solidFill>
                <a:srgbClr val="FFFF00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en-US" altLang="en-US" sz="2400" b="1" dirty="0"/>
              <a:t>	</a:t>
            </a:r>
            <a:r>
              <a:rPr lang="en-US" alt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99042567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عوامل خطر-عوامل محافظت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fa-IR" sz="6000" dirty="0"/>
              <a:t>رویکرد سنتی</a:t>
            </a:r>
            <a:endParaRPr lang="fa-IR" sz="6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تاب‌آوري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417638"/>
            <a:ext cx="8964488" cy="5251722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fa-IR" sz="3300" dirty="0">
                <a:cs typeface="B Titr" pitchFamily="2" charset="-78"/>
              </a:rPr>
              <a:t>به عوامل و فرايندهايي اطلاق مي‌شود كه </a:t>
            </a:r>
            <a:r>
              <a:rPr lang="fa-IR" sz="6000" b="1" dirty="0">
                <a:cs typeface="B Titr" pitchFamily="2" charset="-78"/>
              </a:rPr>
              <a:t>خط ‌سير رشد فردی را ازگرایش به خطر و رفتارهاي مشكل‌زا و آسيب های  روانشناختي </a:t>
            </a:r>
            <a:r>
              <a:rPr lang="fa-IR" sz="6000" b="1" dirty="0">
                <a:solidFill>
                  <a:srgbClr val="FF0000"/>
                </a:solidFill>
                <a:cs typeface="B Titr" pitchFamily="2" charset="-78"/>
              </a:rPr>
              <a:t>قطع كرده</a:t>
            </a:r>
            <a:r>
              <a:rPr lang="fa-IR" sz="6000" b="1" dirty="0">
                <a:cs typeface="B Titr" pitchFamily="2" charset="-78"/>
              </a:rPr>
              <a:t>، </a:t>
            </a:r>
          </a:p>
          <a:p>
            <a:pPr algn="ctr">
              <a:buFont typeface="Wingdings" pitchFamily="2" charset="2"/>
              <a:buNone/>
            </a:pPr>
            <a:endParaRPr lang="en-US" altLang="en-US" dirty="0">
              <a:solidFill>
                <a:srgbClr val="FFFF00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en-US" altLang="en-US" sz="2400" b="1" dirty="0"/>
              <a:t>	</a:t>
            </a:r>
            <a:r>
              <a:rPr lang="en-US" alt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28947062"/>
      </p:ext>
    </p:extLst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تاب‌آوري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417638"/>
            <a:ext cx="8964488" cy="5251722"/>
          </a:xfrm>
        </p:spPr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fa-IR" sz="3300" dirty="0">
                <a:cs typeface="B Titr" pitchFamily="2" charset="-78"/>
              </a:rPr>
              <a:t>به عوامل و فرايندهايي اطلاق مي‌شود كه </a:t>
            </a:r>
            <a:r>
              <a:rPr lang="fa-IR" sz="6000" b="1" dirty="0">
                <a:cs typeface="B Titr" pitchFamily="2" charset="-78"/>
              </a:rPr>
              <a:t>خط ‌سير رشد فردی را ازگرایش به خطر و رفتارهاي مشكل‌زا و آسيب های  روانشناختي </a:t>
            </a:r>
            <a:r>
              <a:rPr lang="fa-IR" sz="6000" b="1" dirty="0">
                <a:solidFill>
                  <a:srgbClr val="FF0000"/>
                </a:solidFill>
                <a:cs typeface="B Titr" pitchFamily="2" charset="-78"/>
              </a:rPr>
              <a:t>قطع كرده</a:t>
            </a:r>
            <a:r>
              <a:rPr lang="fa-IR" sz="6000" b="1" dirty="0">
                <a:cs typeface="B Titr" pitchFamily="2" charset="-78"/>
              </a:rPr>
              <a:t>، علي‌رغم وجود </a:t>
            </a:r>
            <a:r>
              <a:rPr lang="fa-IR" sz="6000" b="1" dirty="0">
                <a:solidFill>
                  <a:srgbClr val="FFC000"/>
                </a:solidFill>
                <a:cs typeface="B Titr" pitchFamily="2" charset="-78"/>
              </a:rPr>
              <a:t>شرايط ‌ناگوار</a:t>
            </a:r>
            <a:endParaRPr lang="en-US" altLang="en-US" dirty="0">
              <a:solidFill>
                <a:srgbClr val="FFC000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en-US" altLang="en-US" sz="2400" b="1" dirty="0"/>
              <a:t>	</a:t>
            </a:r>
            <a:r>
              <a:rPr lang="en-US" alt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76596030"/>
      </p:ext>
    </p:extLst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تاب‌آوري</a:t>
            </a:r>
            <a:endParaRPr lang="en-US" dirty="0"/>
          </a:p>
        </p:txBody>
      </p:sp>
      <p:sp>
        <p:nvSpPr>
          <p:cNvPr id="29699" name="Rectangle 3"/>
          <p:cNvSpPr>
            <a:spLocks noGrp="1" noChangeArrowheads="1"/>
          </p:cNvSpPr>
          <p:nvPr>
            <p:ph idx="1"/>
          </p:nvPr>
        </p:nvSpPr>
        <p:spPr>
          <a:xfrm>
            <a:off x="179512" y="1417638"/>
            <a:ext cx="8964488" cy="5251722"/>
          </a:xfrm>
        </p:spPr>
        <p:txBody>
          <a:bodyPr>
            <a:normAutofit fontScale="92500" lnSpcReduction="20000"/>
          </a:bodyPr>
          <a:lstStyle/>
          <a:p>
            <a:pPr algn="ctr">
              <a:buFontTx/>
              <a:buNone/>
            </a:pPr>
            <a:r>
              <a:rPr lang="fa-IR" sz="3300" dirty="0">
                <a:cs typeface="B Titr" pitchFamily="2" charset="-78"/>
              </a:rPr>
              <a:t>به عوامل و فرايندهايي اطلاق مي‌شود كه </a:t>
            </a:r>
            <a:r>
              <a:rPr lang="fa-IR" sz="6000" b="1" dirty="0">
                <a:cs typeface="B Titr" pitchFamily="2" charset="-78"/>
              </a:rPr>
              <a:t>خط ‌سير رشد فردی را ازگرایش به خطر و رفتارهاي مشكل‌زا و آسيب های  روانشناختي </a:t>
            </a:r>
            <a:r>
              <a:rPr lang="fa-IR" sz="6000" b="1" dirty="0">
                <a:solidFill>
                  <a:srgbClr val="FF0000"/>
                </a:solidFill>
                <a:cs typeface="B Titr" pitchFamily="2" charset="-78"/>
              </a:rPr>
              <a:t>قطع كرده</a:t>
            </a:r>
            <a:r>
              <a:rPr lang="fa-IR" sz="6000" b="1" dirty="0">
                <a:cs typeface="B Titr" pitchFamily="2" charset="-78"/>
              </a:rPr>
              <a:t>، علي‌رغم وجود </a:t>
            </a:r>
            <a:r>
              <a:rPr lang="fa-IR" sz="6000" b="1" dirty="0">
                <a:solidFill>
                  <a:srgbClr val="FFC000"/>
                </a:solidFill>
                <a:cs typeface="B Titr" pitchFamily="2" charset="-78"/>
              </a:rPr>
              <a:t>شرايط ‌ناگوار </a:t>
            </a:r>
            <a:r>
              <a:rPr lang="fa-IR" sz="6000" b="1" dirty="0">
                <a:cs typeface="B Titr" pitchFamily="2" charset="-78"/>
              </a:rPr>
              <a:t>به پيامدهاي </a:t>
            </a:r>
            <a:r>
              <a:rPr lang="fa-IR" sz="6000" b="1" dirty="0">
                <a:solidFill>
                  <a:srgbClr val="00B050"/>
                </a:solidFill>
                <a:cs typeface="B Titr" pitchFamily="2" charset="-78"/>
              </a:rPr>
              <a:t>سازگارانه</a:t>
            </a:r>
            <a:r>
              <a:rPr lang="fa-IR" sz="6000" b="1" dirty="0">
                <a:cs typeface="B Titr" pitchFamily="2" charset="-78"/>
              </a:rPr>
              <a:t> منتهي مي‌شوند</a:t>
            </a:r>
          </a:p>
          <a:p>
            <a:pPr algn="ctr">
              <a:buFont typeface="Wingdings" pitchFamily="2" charset="2"/>
              <a:buNone/>
            </a:pPr>
            <a:endParaRPr lang="en-US" altLang="en-US" dirty="0">
              <a:solidFill>
                <a:srgbClr val="FFFF00"/>
              </a:solidFill>
            </a:endParaRPr>
          </a:p>
          <a:p>
            <a:pPr algn="ctr">
              <a:buFont typeface="Wingdings" pitchFamily="2" charset="2"/>
              <a:buNone/>
            </a:pPr>
            <a:r>
              <a:rPr lang="en-US" altLang="en-US" sz="2400" b="1" dirty="0"/>
              <a:t>	</a:t>
            </a:r>
            <a:r>
              <a:rPr lang="en-US" altLang="en-US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57332413"/>
      </p:ext>
    </p:extLst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ar-SA" altLang="en-US"/>
              <a:t>توانايي بيولوژيك (فطري) براي رشد و ارتقاء كه در انسان بعنوان يك ارگانيسم وجود دارد.</a:t>
            </a:r>
            <a:endParaRPr lang="en-US" altLang="en-US"/>
          </a:p>
        </p:txBody>
      </p:sp>
      <p:sp>
        <p:nvSpPr>
          <p:cNvPr id="1126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r>
              <a:rPr lang="ar-SA"/>
              <a:t>همة ما با تاب‌آوري ذاتي، و با ظرفيت‌هايي براي بهبود ويژگي‌هايي كه عمدتاً در افراد تاب‌آور ديده مي‌شوند، متولد مي‌شويم</a:t>
            </a:r>
            <a:r>
              <a:rPr lang="fa-IR"/>
              <a:t>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617492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نكته مهم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600200"/>
            <a:ext cx="8784976" cy="4709120"/>
          </a:xfrm>
        </p:spPr>
        <p:txBody>
          <a:bodyPr/>
          <a:lstStyle/>
          <a:p>
            <a:r>
              <a:rPr lang="ar-SA" dirty="0"/>
              <a:t>تاب‌آوري صرفاً پديده‌اي ژنتيكي نيست كه فقط ابرانسان‌ها داراي آن باشند. </a:t>
            </a:r>
            <a:endParaRPr lang="en-US" dirty="0"/>
          </a:p>
          <a:p>
            <a:r>
              <a:rPr lang="ar-SA" dirty="0"/>
              <a:t>تاب‌آوري ظرفيتي فطري است كه مي‌تواند به خود اصلاح‌گري و تغيير منجر شود.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77384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/>
              <a:t>همة انسان‌ها توانايي تغيير را دارند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937630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4745"/>
            <a:ext cx="7772400" cy="2475706"/>
          </a:xfrm>
        </p:spPr>
        <p:txBody>
          <a:bodyPr>
            <a:normAutofit fontScale="90000"/>
          </a:bodyPr>
          <a:lstStyle/>
          <a:p>
            <a:r>
              <a:rPr lang="ar-SA" dirty="0"/>
              <a:t>نوجوانان در رويارويي با عوامل تنش‌زايي كه در بافتار اجتماعي وجود دارد نظير نژادپرستي، جنگ و فقر، با موفقيت بيرون مي‌آيند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SA" dirty="0"/>
              <a:t>پژوهش‌هاي تاب‌آوري نشان مي‌دهند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53263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2819400" y="304800"/>
            <a:ext cx="6096000" cy="6858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fa-IR" altLang="en-US" sz="5400" b="1">
                <a:solidFill>
                  <a:srgbClr val="FF0000"/>
                </a:solidFill>
                <a:cs typeface="Zar" pitchFamily="2" charset="0"/>
              </a:rPr>
              <a:t>تاب آوري</a:t>
            </a:r>
            <a:endParaRPr lang="en-US" altLang="en-US" sz="6600" b="1">
              <a:solidFill>
                <a:srgbClr val="FF0000"/>
              </a:solidFill>
              <a:cs typeface="Zar" pitchFamily="2" charset="0"/>
            </a:endParaRP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187450" y="1295400"/>
            <a:ext cx="7727950" cy="4800600"/>
          </a:xfrm>
        </p:spPr>
        <p:txBody>
          <a:bodyPr>
            <a:normAutofit lnSpcReduction="10000"/>
          </a:bodyPr>
          <a:lstStyle/>
          <a:p>
            <a:pPr lvl="0" algn="r" rtl="1"/>
            <a:r>
              <a:rPr lang="ar-SA" sz="4000" dirty="0"/>
              <a:t>ظرفيت‌هاي رشدي هستند كه در طول تاريخ بشر، بقاء او را ممکن كرده‌اند. </a:t>
            </a:r>
            <a:endParaRPr lang="en-US" sz="4000" dirty="0"/>
          </a:p>
          <a:p>
            <a:pPr lvl="0" algn="r" rtl="1"/>
            <a:r>
              <a:rPr lang="ar-SA" sz="4000" dirty="0"/>
              <a:t>توانمندي‌هاي فردي هستند كه زندگي هر يك از ما را توانمند مي‌سازند.</a:t>
            </a:r>
            <a:endParaRPr lang="en-US" sz="4000" dirty="0"/>
          </a:p>
          <a:p>
            <a:pPr lvl="0" algn="r" rtl="1"/>
            <a:r>
              <a:rPr lang="ar-SA" sz="4000" dirty="0"/>
              <a:t>ظرفيتي انساني در همة افراد براي تغيير ـ صرفنظر از خطرات تهديد كننده ـ مي‌داند.</a:t>
            </a:r>
            <a:endParaRPr lang="en-US" sz="4000" dirty="0"/>
          </a:p>
          <a:p>
            <a:pPr algn="ctr" rtl="1" eaLnBrk="1" hangingPunct="1">
              <a:buFont typeface="Wingdings" panose="05000000000000000000" pitchFamily="2" charset="2"/>
              <a:buNone/>
            </a:pPr>
            <a:endParaRPr lang="en-US" altLang="en-US" dirty="0">
              <a:solidFill>
                <a:srgbClr val="FFFF00"/>
              </a:solidFill>
            </a:endParaRPr>
          </a:p>
          <a:p>
            <a:pPr algn="ctr" rtl="1" eaLnBrk="1" hangingPunct="1">
              <a:buFont typeface="Wingdings" panose="05000000000000000000" pitchFamily="2" charset="2"/>
              <a:buNone/>
            </a:pPr>
            <a:r>
              <a:rPr lang="en-US" altLang="en-US" sz="2400" b="1" dirty="0"/>
              <a:t>	</a:t>
            </a:r>
            <a:endParaRPr lang="en-US" altLang="en-US" sz="2400" dirty="0"/>
          </a:p>
        </p:txBody>
      </p:sp>
    </p:spTree>
    <p:extLst>
      <p:ext uri="{BB962C8B-B14F-4D97-AF65-F5344CB8AC3E}">
        <p14:creationId xmlns:p14="http://schemas.microsoft.com/office/powerpoint/2010/main" val="699215990"/>
      </p:ext>
    </p:extLst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پژوهش‌هاي مرتبط با تاب‌آوري آشكارا، بر توانايي بيولوژيك (فطري) براي رشد و ارتقاء كه در انسان بعنوان يك ارگانيسم وجود دارد و مي‌تواند </a:t>
            </a:r>
            <a:r>
              <a:rPr lang="ar-SA" b="1" u="sng" dirty="0"/>
              <a:t>بطور طبيعي در شرايط معين محيطي از قوه به فعل درآيد</a:t>
            </a:r>
            <a:r>
              <a:rPr lang="ar-SA" dirty="0"/>
              <a:t>؛ تأكيد مي‌ورزد. </a:t>
            </a:r>
            <a:endParaRPr lang="en-US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431926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ar-SA"/>
              <a:t>تاب‌آوري</a:t>
            </a:r>
            <a:r>
              <a:rPr lang="fa-IR"/>
              <a:t> </a:t>
            </a:r>
            <a:r>
              <a:rPr lang="ar-SA"/>
              <a:t>عبارت است از فرايند با ديگران رابطه داشتن و زيستن.</a:t>
            </a:r>
            <a:endParaRPr lang="en-US"/>
          </a:p>
        </p:txBody>
      </p:sp>
      <p:sp>
        <p:nvSpPr>
          <p:cNvPr id="2867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493635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4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a-IR"/>
            </a:br>
            <a:endParaRPr lang="en-US"/>
          </a:p>
        </p:txBody>
      </p:sp>
      <p:sp>
        <p:nvSpPr>
          <p:cNvPr id="1843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ar-SA" sz="3200">
                <a:solidFill>
                  <a:srgbClr val="FF0000"/>
                </a:solidFill>
              </a:rPr>
              <a:t>عوامل محافظتي</a:t>
            </a:r>
            <a:endParaRPr lang="fa-IR" sz="3200">
              <a:solidFill>
                <a:srgbClr val="FF0000"/>
              </a:solidFill>
            </a:endParaRPr>
          </a:p>
        </p:txBody>
      </p:sp>
      <p:sp>
        <p:nvSpPr>
          <p:cNvPr id="18436" name="Rectangle 5"/>
          <p:cNvSpPr>
            <a:spLocks noGrp="1" noChangeArrowheads="1"/>
          </p:cNvSpPr>
          <p:nvPr>
            <p:ph sz="half" idx="2"/>
          </p:nvPr>
        </p:nvSpPr>
        <p:spPr/>
        <p:txBody>
          <a:bodyPr>
            <a:normAutofit lnSpcReduction="10000"/>
          </a:bodyPr>
          <a:lstStyle/>
          <a:p>
            <a:r>
              <a:rPr lang="ar-SA" sz="3200" b="1"/>
              <a:t>اشاره به ويژگي‌هايي از محيط دارند كه باعث تغيير يا حتي به عكس شدن برآمدهاي بالقوة منفي شده و افراد را قادر مي‌سازند تا پيامدهاي پيشامدهاي ناگوار را در جهتي مثبت تغيير دهند</a:t>
            </a:r>
            <a:endParaRPr lang="en-US" sz="3200" b="1"/>
          </a:p>
        </p:txBody>
      </p:sp>
      <p:sp>
        <p:nvSpPr>
          <p:cNvPr id="18437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ar-SA" altLang="zh-CN" sz="3200">
                <a:solidFill>
                  <a:srgbClr val="FF0000"/>
                </a:solidFill>
              </a:rPr>
              <a:t>عامل‌ خطر</a:t>
            </a:r>
            <a:endParaRPr lang="fa-IR" sz="3200">
              <a:solidFill>
                <a:srgbClr val="FF0000"/>
              </a:solidFill>
            </a:endParaRPr>
          </a:p>
        </p:txBody>
      </p:sp>
      <p:sp>
        <p:nvSpPr>
          <p:cNvPr id="18438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ar-SA" altLang="zh-CN" sz="4000" b="1"/>
              <a:t>عاملی‌ است‌ كه‌ در صورت‌ وجود آن‌ احتمال‌ بروز يك‌ بيماری‌، آسيب‌ يا اختلال‌ در فرد افزايش‌ می يابد</a:t>
            </a:r>
            <a:endParaRPr lang="fa-IR" sz="4000" b="1"/>
          </a:p>
        </p:txBody>
      </p:sp>
      <p:sp>
        <p:nvSpPr>
          <p:cNvPr id="18439" name="TextBox 1"/>
          <p:cNvSpPr txBox="1">
            <a:spLocks noChangeArrowheads="1"/>
          </p:cNvSpPr>
          <p:nvPr/>
        </p:nvSpPr>
        <p:spPr bwMode="auto">
          <a:xfrm>
            <a:off x="2339975" y="836613"/>
            <a:ext cx="4608513" cy="769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a-IR" sz="4400" b="1"/>
              <a:t>یاداوری(1)</a:t>
            </a:r>
            <a:endParaRPr lang="en-US" sz="4400" b="1"/>
          </a:p>
        </p:txBody>
      </p:sp>
    </p:spTree>
  </p:cSld>
  <p:clrMapOvr>
    <a:masterClrMapping/>
  </p:clrMapOvr>
  <p:transition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2438400"/>
            <a:ext cx="8458200" cy="3124200"/>
          </a:xfrm>
        </p:spPr>
        <p:txBody>
          <a:bodyPr/>
          <a:lstStyle/>
          <a:p>
            <a:pPr>
              <a:buFont typeface="Wingdings" pitchFamily="2" charset="2"/>
              <a:buChar char="×"/>
            </a:pPr>
            <a:r>
              <a:rPr lang="ar-SA" altLang="en-US" sz="4800" b="1">
                <a:ea typeface="Homa"/>
                <a:cs typeface="Homa"/>
              </a:rPr>
              <a:t>آسيب پذيري و تاب آوري</a:t>
            </a:r>
            <a:r>
              <a:rPr lang="ar-SA" altLang="en-US" b="1">
                <a:ea typeface="Homa"/>
                <a:cs typeface="Homa"/>
              </a:rPr>
              <a:t> دو مفهومي هستند كه تعيين كننده پيامدهاي مواجه افراد با خطرهستند. </a:t>
            </a:r>
            <a:r>
              <a:rPr lang="ar-SA" altLang="en-US" sz="2000" b="1">
                <a:ea typeface="Homa"/>
                <a:cs typeface="Homa"/>
              </a:rPr>
              <a:t>(راتر 1985)</a:t>
            </a:r>
            <a:endParaRPr lang="en-US" altLang="en-US" sz="2000" b="1">
              <a:ea typeface="Homa"/>
              <a:cs typeface="Homa"/>
            </a:endParaRPr>
          </a:p>
        </p:txBody>
      </p:sp>
      <p:sp>
        <p:nvSpPr>
          <p:cNvPr id="30723" name="WordArt 3"/>
          <p:cNvSpPr>
            <a:spLocks noChangeArrowheads="1" noChangeShapeType="1" noTextEdit="1"/>
          </p:cNvSpPr>
          <p:nvPr/>
        </p:nvSpPr>
        <p:spPr bwMode="auto">
          <a:xfrm>
            <a:off x="1219200" y="685800"/>
            <a:ext cx="6629400" cy="1219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 rtl="0"/>
            <a:r>
              <a:rPr lang="en-US" sz="3600" kern="10">
                <a:ln w="9525">
                  <a:noFill/>
                  <a:round/>
                  <a:headEnd/>
                  <a:tailEnd/>
                </a:ln>
                <a:solidFill>
                  <a:srgbClr val="FF6600"/>
                </a:solidFill>
                <a:effectLst>
                  <a:outerShdw dist="35921" dir="2700000" algn="ctr" rotWithShape="0">
                    <a:srgbClr val="C0C0C0"/>
                  </a:outerShdw>
                </a:effectLst>
                <a:latin typeface="Impact"/>
              </a:rPr>
              <a:t>Resiliency  _  Vulnerability</a:t>
            </a:r>
            <a:endParaRPr lang="fa-IR" sz="3600" kern="10">
              <a:ln w="9525">
                <a:noFill/>
                <a:round/>
                <a:headEnd/>
                <a:tailEnd/>
              </a:ln>
              <a:solidFill>
                <a:srgbClr val="FF6600"/>
              </a:solidFill>
              <a:effectLst>
                <a:outerShdw dist="35921" dir="2700000" algn="ctr" rotWithShape="0">
                  <a:srgbClr val="C0C0C0"/>
                </a:outerShdw>
              </a:effectLst>
              <a:latin typeface="Impact"/>
            </a:endParaRPr>
          </a:p>
        </p:txBody>
      </p:sp>
    </p:spTree>
    <p:extLst>
      <p:ext uri="{BB962C8B-B14F-4D97-AF65-F5344CB8AC3E}">
        <p14:creationId xmlns:p14="http://schemas.microsoft.com/office/powerpoint/2010/main" val="85679788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07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2" grpId="0" autoUpdateAnimBg="0"/>
      <p:bldP spid="3072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این دیدگاه چه ارزشی دارد؟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/>
              <a:t>تاب آوري </a:t>
            </a:r>
            <a:r>
              <a:rPr lang="fa-IR" dirty="0"/>
              <a:t>کمک می کند تا:</a:t>
            </a:r>
          </a:p>
          <a:p>
            <a:r>
              <a:rPr lang="ar-SA" dirty="0"/>
              <a:t>از نگرش تنگ و تار علوم اجتماعي و رفتاري كه الزاماً توجه خود را معطوف به خطر، نقصان و آسيب كرده‌اند، دست برداشته </a:t>
            </a:r>
            <a:endParaRPr lang="fa-IR" dirty="0"/>
          </a:p>
          <a:p>
            <a:r>
              <a:rPr lang="ar-SA" dirty="0"/>
              <a:t> به سمت توجه به نقاط قوت نوجوانان، خانواده‌هاي آنان، مدارس و اجتماعات با ديدگاهي </a:t>
            </a:r>
            <a:r>
              <a:rPr lang="ar-SA" dirty="0">
                <a:solidFill>
                  <a:srgbClr val="FF0000"/>
                </a:solidFill>
              </a:rPr>
              <a:t>ارتقاءنگر </a:t>
            </a:r>
            <a:r>
              <a:rPr lang="ar-SA" dirty="0"/>
              <a:t>برويم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0608916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این دیدگاه چه ارزشی دارد؟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ar-SA" dirty="0"/>
              <a:t>هر كسي اين نقاط قوت و ظرفيت (تاب آوری ذاتی)را براي تغيير دارد</a:t>
            </a:r>
            <a:endParaRPr lang="fa-IR" dirty="0"/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دريابيم كه چه فرايندي مي‌تواند </a:t>
            </a:r>
            <a:r>
              <a:rPr lang="fa-IR" dirty="0"/>
              <a:t>کمک کند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از وسواس خود نسبت ب</a:t>
            </a:r>
            <a:r>
              <a:rPr lang="fa-IR" dirty="0"/>
              <a:t>رای</a:t>
            </a:r>
            <a:r>
              <a:rPr lang="ar-SA" dirty="0"/>
              <a:t> پرداختن </a:t>
            </a:r>
            <a:r>
              <a:rPr lang="fa-IR" dirty="0"/>
              <a:t>و</a:t>
            </a:r>
            <a:r>
              <a:rPr lang="ar-SA" dirty="0"/>
              <a:t> شناسايي </a:t>
            </a:r>
            <a:r>
              <a:rPr lang="fa-IR" dirty="0"/>
              <a:t> عوامل </a:t>
            </a:r>
            <a:r>
              <a:rPr lang="ar-SA" dirty="0"/>
              <a:t>خطر بعنوان يك ديدگاه دست برداريم.</a:t>
            </a:r>
            <a:endParaRPr lang="fa-IR" dirty="0"/>
          </a:p>
          <a:p>
            <a:r>
              <a:rPr lang="ar-SA" dirty="0"/>
              <a:t> ديدگاهي كه نهايتاً بطور آسيب زننده‌اي بر نوجوان، خانواده‌اش و اجتماعات آنان برچسب و رنگ در معرض خطر بودن يا پرخطربودن مي‌زند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3186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این دیدگاه چه ارزشی دارد؟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fa-IR" dirty="0">
                <a:solidFill>
                  <a:srgbClr val="FF0000"/>
                </a:solidFill>
              </a:rPr>
              <a:t>تمام</a:t>
            </a:r>
            <a:r>
              <a:rPr lang="fa-IR" dirty="0"/>
              <a:t> افراد</a:t>
            </a:r>
            <a:r>
              <a:rPr lang="ar-SA" dirty="0"/>
              <a:t> نقاط قوت و ظرفيت (تاب آوری ذاتی)را براي تغيير دار</a:t>
            </a:r>
            <a:r>
              <a:rPr lang="fa-IR" dirty="0"/>
              <a:t>ن</a:t>
            </a:r>
            <a:r>
              <a:rPr lang="ar-SA" dirty="0"/>
              <a:t>د</a:t>
            </a:r>
            <a:endParaRPr lang="fa-IR" dirty="0"/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از </a:t>
            </a:r>
            <a:r>
              <a:rPr lang="ar-SA" dirty="0">
                <a:solidFill>
                  <a:srgbClr val="FF0000"/>
                </a:solidFill>
              </a:rPr>
              <a:t>وسواس خود</a:t>
            </a:r>
            <a:r>
              <a:rPr lang="fa-IR" dirty="0">
                <a:solidFill>
                  <a:srgbClr val="FF0000"/>
                </a:solidFill>
              </a:rPr>
              <a:t> و اتلاف وقت</a:t>
            </a:r>
            <a:r>
              <a:rPr lang="ar-SA" dirty="0">
                <a:solidFill>
                  <a:srgbClr val="FF0000"/>
                </a:solidFill>
              </a:rPr>
              <a:t> </a:t>
            </a:r>
            <a:r>
              <a:rPr lang="ar-SA" dirty="0"/>
              <a:t>ب</a:t>
            </a:r>
            <a:r>
              <a:rPr lang="fa-IR" dirty="0"/>
              <a:t>رای</a:t>
            </a:r>
            <a:r>
              <a:rPr lang="ar-SA" dirty="0"/>
              <a:t> پرداختن </a:t>
            </a:r>
            <a:r>
              <a:rPr lang="fa-IR" dirty="0"/>
              <a:t>و</a:t>
            </a:r>
            <a:r>
              <a:rPr lang="ar-SA" dirty="0"/>
              <a:t> شناسايي</a:t>
            </a:r>
            <a:r>
              <a:rPr lang="fa-IR" dirty="0"/>
              <a:t> </a:t>
            </a:r>
            <a:r>
              <a:rPr lang="fa-IR" u="sng" dirty="0"/>
              <a:t>عوامل </a:t>
            </a:r>
            <a:r>
              <a:rPr lang="ar-SA" u="sng" dirty="0"/>
              <a:t>خطر </a:t>
            </a:r>
            <a:r>
              <a:rPr lang="ar-SA" dirty="0"/>
              <a:t>بعنوان يك ديدگاه دست برداريم.</a:t>
            </a:r>
            <a:endParaRPr lang="fa-IR" dirty="0"/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از </a:t>
            </a:r>
            <a:r>
              <a:rPr lang="ar-SA" dirty="0">
                <a:solidFill>
                  <a:srgbClr val="FF0000"/>
                </a:solidFill>
              </a:rPr>
              <a:t>هدر رفتن تلاش </a:t>
            </a:r>
            <a:r>
              <a:rPr lang="ar-SA" dirty="0"/>
              <a:t>درمانگراني كه با نوجوانان آسيب‌ديده كار مي‌كنند، پيشگيري مي‌كند</a:t>
            </a:r>
            <a:endParaRPr lang="fa-IR" dirty="0"/>
          </a:p>
          <a:p>
            <a:pPr marL="0" indent="0">
              <a:buNone/>
            </a:pPr>
            <a:r>
              <a:rPr lang="ar-SA" dirty="0"/>
              <a:t> </a:t>
            </a:r>
            <a:r>
              <a:rPr lang="fa-IR" dirty="0"/>
              <a:t>4-</a:t>
            </a:r>
            <a:r>
              <a:rPr lang="ar-SA" dirty="0"/>
              <a:t> </a:t>
            </a:r>
            <a:r>
              <a:rPr lang="fa-IR" dirty="0">
                <a:solidFill>
                  <a:srgbClr val="FF0000"/>
                </a:solidFill>
              </a:rPr>
              <a:t>پرهیز ازانگ  و</a:t>
            </a:r>
            <a:r>
              <a:rPr lang="ar-SA" dirty="0">
                <a:solidFill>
                  <a:srgbClr val="FF0000"/>
                </a:solidFill>
              </a:rPr>
              <a:t>برچسب </a:t>
            </a:r>
            <a:r>
              <a:rPr lang="ar-SA" dirty="0"/>
              <a:t>در معرض خطر بودن يا پرخطربودن </a:t>
            </a:r>
            <a:r>
              <a:rPr lang="fa-IR" dirty="0"/>
              <a:t>به </a:t>
            </a:r>
            <a:r>
              <a:rPr lang="ar-SA" dirty="0"/>
              <a:t>نوجوان، خانواده‌اش و اجتماعات </a:t>
            </a:r>
            <a:r>
              <a:rPr lang="fa-IR" dirty="0"/>
              <a:t>انان(این دیدگاه بسیار اسیب زننده است)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75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تاب اوری و درمانگران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تاب اوری </a:t>
            </a:r>
            <a:r>
              <a:rPr lang="ar-SA" dirty="0"/>
              <a:t>عامل محافظتي مهمي را در اختيار درمانگر مي‌گذارد (يعني </a:t>
            </a:r>
            <a:r>
              <a:rPr lang="ar-SA" b="1" dirty="0"/>
              <a:t>انتظارات مثبت</a:t>
            </a:r>
            <a:r>
              <a:rPr lang="ar-SA" dirty="0"/>
              <a:t>) كه وقتي در نوجوانان</a:t>
            </a:r>
            <a:r>
              <a:rPr lang="ar-SA" b="1" dirty="0"/>
              <a:t> دروني</a:t>
            </a:r>
            <a:r>
              <a:rPr lang="ar-SA" dirty="0"/>
              <a:t> شود، او را انگيزه‌مند و توانمند مي‌كند تا بر خطرات و پيشامدهاي ناگوار چيره شود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694955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/>
              <a:t>در واقع تاب اوری چه می کند؟</a:t>
            </a:r>
          </a:p>
        </p:txBody>
      </p:sp>
      <p:sp>
        <p:nvSpPr>
          <p:cNvPr id="31747" name="Subtitle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/>
              <a:t>نظارت وتصحیح مسیررشد فردی</a:t>
            </a:r>
          </a:p>
        </p:txBody>
      </p:sp>
    </p:spTree>
    <p:extLst>
      <p:ext uri="{BB962C8B-B14F-4D97-AF65-F5344CB8AC3E}">
        <p14:creationId xmlns:p14="http://schemas.microsoft.com/office/powerpoint/2010/main" val="1491035946"/>
      </p:ext>
    </p:extLst>
  </p:cSld>
  <p:clrMapOvr>
    <a:masterClrMapping/>
  </p:clrMapOvr>
  <p:transition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488950"/>
          </a:xfrm>
        </p:spPr>
        <p:txBody>
          <a:bodyPr>
            <a:normAutofit fontScale="90000"/>
          </a:bodyPr>
          <a:lstStyle/>
          <a:p>
            <a:r>
              <a:rPr lang="ar-SA" sz="4000" b="1"/>
              <a:t>تمركز بر رشد انسان</a:t>
            </a:r>
            <a:endParaRPr lang="en-US" sz="400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836613"/>
            <a:ext cx="9144000" cy="6021387"/>
          </a:xfrm>
        </p:spPr>
        <p:txBody>
          <a:bodyPr/>
          <a:lstStyle/>
          <a:p>
            <a:pPr algn="r" rtl="1">
              <a:buFont typeface="Wingdings" pitchFamily="2" charset="2"/>
              <a:buNone/>
            </a:pPr>
            <a:r>
              <a:rPr lang="ar-SA" altLang="zh-CN" dirty="0"/>
              <a:t> رشد انسان در كانون تمامي فعاليت‌هاقرار گيرد.</a:t>
            </a:r>
            <a:endParaRPr lang="en-US" altLang="zh-CN" dirty="0">
              <a:ea typeface="SimSun" pitchFamily="2" charset="-122"/>
            </a:endParaRPr>
          </a:p>
          <a:p>
            <a:pPr algn="r" rtl="1">
              <a:buFont typeface="Wingdings" pitchFamily="2" charset="2"/>
              <a:buNone/>
            </a:pPr>
            <a:r>
              <a:rPr lang="ar-SA" altLang="zh-CN" dirty="0"/>
              <a:t>رشد و بهبود تاب‌آوري چيزي بجز فرايند رشد سلامت انسان نيست. </a:t>
            </a:r>
            <a:endParaRPr lang="en-US" altLang="zh-CN" dirty="0">
              <a:ea typeface="SimSun" pitchFamily="2" charset="-122"/>
            </a:endParaRPr>
          </a:p>
          <a:p>
            <a:pPr algn="r" rtl="1">
              <a:buFont typeface="Wingdings" pitchFamily="2" charset="2"/>
              <a:buNone/>
            </a:pPr>
            <a:r>
              <a:rPr lang="ar-SA" altLang="zh-CN" dirty="0"/>
              <a:t>فرايندي پويا كه در آن تأثيرات محيطي و شخصيتي در تعاملي متقابل بر يكديگر اثر مي‌گذارند.</a:t>
            </a:r>
            <a:endParaRPr lang="en-US" altLang="zh-CN" dirty="0">
              <a:ea typeface="SimSun" pitchFamily="2" charset="-122"/>
            </a:endParaRPr>
          </a:p>
          <a:p>
            <a:pPr algn="r" rtl="1">
              <a:buFont typeface="Wingdings" pitchFamily="2" charset="2"/>
              <a:buNone/>
            </a:pPr>
            <a:r>
              <a:rPr lang="ar-SA" altLang="zh-CN" dirty="0"/>
              <a:t>در تمامي اين الگوهاي نظري، در حالي كه بر ابعاد مختلف رشد انساني (رواني اجتماعي‌، اخلاقي، معنوي و شناختي) تأكيد مي‌شود</a:t>
            </a:r>
            <a:endParaRPr lang="en-US" altLang="zh-CN" dirty="0">
              <a:ea typeface="SimSun" pitchFamily="2" charset="-122"/>
            </a:endParaRPr>
          </a:p>
          <a:p>
            <a:pPr algn="r" rtl="1">
              <a:buFont typeface="Wingdings" pitchFamily="2" charset="2"/>
              <a:buNone/>
            </a:pPr>
            <a:r>
              <a:rPr lang="ar-SA" altLang="zh-CN" dirty="0"/>
              <a:t>هستة مركزي اين رويكردها را اين پيش‌فرض كه فطرتي بيولوژيك براي رشد و كمال در هر انساني هست، تشكل مي‌دهد. (مثلاً طبيعت خود ـ اصلاح‌گري ارگانيسم انساني) كه بطور طبيعي و تحت شرايط معين محيطي مي‌تواند </a:t>
            </a:r>
            <a:r>
              <a:rPr lang="ar-SA" altLang="zh-CN" dirty="0">
                <a:solidFill>
                  <a:srgbClr val="FF0000"/>
                </a:solidFill>
              </a:rPr>
              <a:t>آشكار</a:t>
            </a:r>
            <a:r>
              <a:rPr lang="ar-SA" altLang="zh-CN" dirty="0"/>
              <a:t> شود.</a:t>
            </a:r>
            <a:endParaRPr lang="en-US" altLang="zh-CN" dirty="0">
              <a:ea typeface="SimSun" pitchFamily="2" charset="-122"/>
            </a:endParaRPr>
          </a:p>
          <a:p>
            <a:pPr algn="r" rtl="1">
              <a:buFont typeface="Wingdings" pitchFamily="2" charset="2"/>
              <a:buNone/>
            </a:pPr>
            <a:r>
              <a:rPr lang="ar-SA" altLang="zh-CN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6219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ar-SA"/>
              <a:t>رشد، عبارتست از پرسش دربارة </a:t>
            </a:r>
            <a:r>
              <a:rPr lang="ar-SA">
                <a:solidFill>
                  <a:srgbClr val="C00000"/>
                </a:solidFill>
              </a:rPr>
              <a:t>ارتباطي</a:t>
            </a:r>
            <a:r>
              <a:rPr lang="ar-SA"/>
              <a:t> كه ميان شما بعنوان يك فرد و محيطي كه در آن زندگي مي‌كنيد، شكل مي‌گيرد. </a:t>
            </a:r>
            <a:endParaRPr lang="en-US"/>
          </a:p>
        </p:txBody>
      </p:sp>
      <p:sp>
        <p:nvSpPr>
          <p:cNvPr id="3277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772" name="TextBox 1"/>
          <p:cNvSpPr txBox="1">
            <a:spLocks noChangeArrowheads="1"/>
          </p:cNvSpPr>
          <p:nvPr/>
        </p:nvSpPr>
        <p:spPr bwMode="auto">
          <a:xfrm>
            <a:off x="2771775" y="812800"/>
            <a:ext cx="3600450" cy="768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a-IR" sz="4400" b="1"/>
              <a:t>یاداوری(4)</a:t>
            </a:r>
            <a:endParaRPr lang="en-US" sz="4400" b="1"/>
          </a:p>
        </p:txBody>
      </p:sp>
    </p:spTree>
    <p:extLst>
      <p:ext uri="{BB962C8B-B14F-4D97-AF65-F5344CB8AC3E}">
        <p14:creationId xmlns:p14="http://schemas.microsoft.com/office/powerpoint/2010/main" val="2724623971"/>
      </p:ext>
    </p:extLst>
  </p:cSld>
  <p:clrMapOvr>
    <a:masterClrMapping/>
  </p:clrMapOvr>
  <p:transition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/>
              <a:t>تاب اوری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/>
              <a:t>ساخته می شود؟</a:t>
            </a:r>
          </a:p>
          <a:p>
            <a:r>
              <a:rPr lang="fa-IR" dirty="0"/>
              <a:t>تقویت می شود؟!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092481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ar-SA" b="1" dirty="0"/>
              <a:t>تقويت تاب‌آوري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 rtl="1"/>
            <a:r>
              <a:rPr lang="ar-SA" dirty="0"/>
              <a:t>پژوهش‌هاي تاب‌آوري نشان داده‌آند كه تقويت تاب‌آوري مانند ارتقاء رشد انساني، يك فرايند است نه يك برنامه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665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/>
              <a:t>1-عوامل خطر-عوامل محافظت</a:t>
            </a:r>
            <a:endParaRPr lang="en-US" sz="3600" b="1" i="1" u="sng">
              <a:solidFill>
                <a:srgbClr val="F7FD0D"/>
              </a:solidFill>
            </a:endParaRPr>
          </a:p>
        </p:txBody>
      </p:sp>
      <p:sp>
        <p:nvSpPr>
          <p:cNvPr id="19459" name="Rectangle 3"/>
          <p:cNvSpPr>
            <a:spLocks noChangeArrowheads="1"/>
          </p:cNvSpPr>
          <p:nvPr/>
        </p:nvSpPr>
        <p:spPr bwMode="auto">
          <a:xfrm>
            <a:off x="827088" y="1700213"/>
            <a:ext cx="1223962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1600" b="1">
                <a:solidFill>
                  <a:srgbClr val="000000"/>
                </a:solidFill>
              </a:rPr>
              <a:t>روابط جنسی</a:t>
            </a:r>
          </a:p>
          <a:p>
            <a:pPr algn="ctr"/>
            <a:r>
              <a:rPr lang="fa-IR" sz="1600" b="1">
                <a:solidFill>
                  <a:srgbClr val="000000"/>
                </a:solidFill>
              </a:rPr>
              <a:t> زود هنگام 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2484438" y="1700213"/>
            <a:ext cx="1223962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b="1">
                <a:solidFill>
                  <a:srgbClr val="000000"/>
                </a:solidFill>
              </a:rPr>
              <a:t>ترک تحصیل</a:t>
            </a:r>
            <a:endParaRPr lang="en-US" b="1">
              <a:solidFill>
                <a:srgbClr val="000000"/>
              </a:solidFill>
            </a:endParaRPr>
          </a:p>
        </p:txBody>
      </p:sp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4140200" y="1700213"/>
            <a:ext cx="12239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1600" b="1">
                <a:solidFill>
                  <a:srgbClr val="000000"/>
                </a:solidFill>
              </a:rPr>
              <a:t>مصرف مواد مخدر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9462" name="Rectangle 6"/>
          <p:cNvSpPr>
            <a:spLocks noChangeArrowheads="1"/>
          </p:cNvSpPr>
          <p:nvPr/>
        </p:nvSpPr>
        <p:spPr bwMode="auto">
          <a:xfrm>
            <a:off x="5940425" y="1700213"/>
            <a:ext cx="12239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1600" b="1">
                <a:solidFill>
                  <a:srgbClr val="000000"/>
                </a:solidFill>
              </a:rPr>
              <a:t>خودکشی در دوره</a:t>
            </a:r>
          </a:p>
          <a:p>
            <a:pPr algn="ctr"/>
            <a:r>
              <a:rPr lang="fa-IR" sz="1600" b="1">
                <a:solidFill>
                  <a:srgbClr val="000000"/>
                </a:solidFill>
              </a:rPr>
              <a:t>نوجوانی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7596188" y="1700213"/>
            <a:ext cx="1223962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1600" b="1">
                <a:solidFill>
                  <a:srgbClr val="000000"/>
                </a:solidFill>
              </a:rPr>
              <a:t>جرم خشونت آمیز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9464" name="Line 8"/>
          <p:cNvSpPr>
            <a:spLocks noChangeShapeType="1"/>
          </p:cNvSpPr>
          <p:nvPr/>
        </p:nvSpPr>
        <p:spPr bwMode="auto">
          <a:xfrm>
            <a:off x="2124075" y="191611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65" name="Line 9"/>
          <p:cNvSpPr>
            <a:spLocks noChangeShapeType="1"/>
          </p:cNvSpPr>
          <p:nvPr/>
        </p:nvSpPr>
        <p:spPr bwMode="auto">
          <a:xfrm flipH="1">
            <a:off x="2124075" y="2205038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66" name="Oval 10"/>
          <p:cNvSpPr>
            <a:spLocks noChangeArrowheads="1"/>
          </p:cNvSpPr>
          <p:nvPr/>
        </p:nvSpPr>
        <p:spPr bwMode="auto">
          <a:xfrm>
            <a:off x="3635375" y="3068638"/>
            <a:ext cx="2160588" cy="1295400"/>
          </a:xfrm>
          <a:prstGeom prst="ellipse">
            <a:avLst/>
          </a:prstGeom>
          <a:solidFill>
            <a:schemeClr val="accent1"/>
          </a:solidFill>
          <a:ln w="2857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fa-IR" b="1">
                <a:solidFill>
                  <a:srgbClr val="000000"/>
                </a:solidFill>
              </a:rPr>
              <a:t>عوامل خطر و حفاظت کننده </a:t>
            </a:r>
          </a:p>
          <a:p>
            <a:pPr algn="ctr"/>
            <a:r>
              <a:rPr lang="fa-IR" sz="2400" b="1">
                <a:solidFill>
                  <a:srgbClr val="000000"/>
                </a:solidFill>
              </a:rPr>
              <a:t>فردی</a:t>
            </a:r>
            <a:endParaRPr lang="en-US" sz="2400" b="1">
              <a:solidFill>
                <a:srgbClr val="000000"/>
              </a:solidFill>
            </a:endParaRPr>
          </a:p>
        </p:txBody>
      </p:sp>
      <p:sp>
        <p:nvSpPr>
          <p:cNvPr id="19467" name="Rectangle 11"/>
          <p:cNvSpPr>
            <a:spLocks noChangeArrowheads="1"/>
          </p:cNvSpPr>
          <p:nvPr/>
        </p:nvSpPr>
        <p:spPr bwMode="auto">
          <a:xfrm>
            <a:off x="755650" y="5013325"/>
            <a:ext cx="12239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endParaRPr lang="fa-IR" sz="1400" b="1"/>
          </a:p>
          <a:p>
            <a:pPr algn="ctr"/>
            <a:r>
              <a:rPr lang="fa-IR" sz="1400" b="1">
                <a:solidFill>
                  <a:srgbClr val="000000"/>
                </a:solidFill>
              </a:rPr>
              <a:t>عوامل خطر</a:t>
            </a:r>
          </a:p>
          <a:p>
            <a:pPr algn="ctr"/>
            <a:r>
              <a:rPr lang="fa-IR" sz="1400" b="1">
                <a:solidFill>
                  <a:srgbClr val="000000"/>
                </a:solidFill>
              </a:rPr>
              <a:t>و حفاظت کننده</a:t>
            </a:r>
          </a:p>
          <a:p>
            <a:pPr algn="ctr"/>
            <a:r>
              <a:rPr lang="fa-IR" sz="1400" b="1">
                <a:solidFill>
                  <a:srgbClr val="000000"/>
                </a:solidFill>
              </a:rPr>
              <a:t>اجتماعی و محیطی</a:t>
            </a:r>
            <a:r>
              <a:rPr lang="fa-IR" sz="1400" b="1"/>
              <a:t> </a:t>
            </a:r>
          </a:p>
          <a:p>
            <a:pPr algn="ctr"/>
            <a:r>
              <a:rPr lang="fa-IR" b="1"/>
              <a:t> </a:t>
            </a:r>
            <a:endParaRPr lang="en-US" b="1"/>
          </a:p>
        </p:txBody>
      </p:sp>
      <p:sp>
        <p:nvSpPr>
          <p:cNvPr id="19468" name="Rectangle 12"/>
          <p:cNvSpPr>
            <a:spLocks noChangeArrowheads="1"/>
          </p:cNvSpPr>
          <p:nvPr/>
        </p:nvSpPr>
        <p:spPr bwMode="auto">
          <a:xfrm>
            <a:off x="7451725" y="5013325"/>
            <a:ext cx="12239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1600" b="1">
                <a:solidFill>
                  <a:srgbClr val="000000"/>
                </a:solidFill>
              </a:rPr>
              <a:t>عوامل خطر </a:t>
            </a:r>
          </a:p>
          <a:p>
            <a:pPr algn="ctr"/>
            <a:r>
              <a:rPr lang="fa-IR" sz="1600" b="1">
                <a:solidFill>
                  <a:srgbClr val="000000"/>
                </a:solidFill>
              </a:rPr>
              <a:t>و حفاظت کننده</a:t>
            </a:r>
          </a:p>
          <a:p>
            <a:pPr algn="ctr"/>
            <a:r>
              <a:rPr lang="fa-IR" sz="1600" b="1">
                <a:solidFill>
                  <a:srgbClr val="000000"/>
                </a:solidFill>
              </a:rPr>
              <a:t>مرتبط با همسالان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5867400" y="5013325"/>
            <a:ext cx="12239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1600" b="1">
                <a:solidFill>
                  <a:srgbClr val="000000"/>
                </a:solidFill>
              </a:rPr>
              <a:t>عوامل خطر</a:t>
            </a:r>
          </a:p>
          <a:p>
            <a:pPr algn="ctr"/>
            <a:r>
              <a:rPr lang="fa-IR" sz="1600" b="1">
                <a:solidFill>
                  <a:srgbClr val="000000"/>
                </a:solidFill>
              </a:rPr>
              <a:t>و حفاظت کننده</a:t>
            </a:r>
          </a:p>
          <a:p>
            <a:pPr algn="ctr"/>
            <a:r>
              <a:rPr lang="fa-IR" sz="1500" b="1">
                <a:solidFill>
                  <a:srgbClr val="000000"/>
                </a:solidFill>
              </a:rPr>
              <a:t>مدرسه و محیط کار</a:t>
            </a:r>
            <a:endParaRPr lang="en-US" sz="1500" b="1">
              <a:solidFill>
                <a:srgbClr val="000000"/>
              </a:solidFill>
            </a:endParaRPr>
          </a:p>
        </p:txBody>
      </p:sp>
      <p:sp>
        <p:nvSpPr>
          <p:cNvPr id="19470" name="Rectangle 14"/>
          <p:cNvSpPr>
            <a:spLocks noChangeArrowheads="1"/>
          </p:cNvSpPr>
          <p:nvPr/>
        </p:nvSpPr>
        <p:spPr bwMode="auto">
          <a:xfrm>
            <a:off x="4140200" y="5013325"/>
            <a:ext cx="1223963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1600" b="1">
                <a:solidFill>
                  <a:srgbClr val="000000"/>
                </a:solidFill>
              </a:rPr>
              <a:t>عوامل خطر </a:t>
            </a:r>
          </a:p>
          <a:p>
            <a:pPr algn="ctr"/>
            <a:r>
              <a:rPr lang="fa-IR" sz="1600" b="1">
                <a:solidFill>
                  <a:srgbClr val="000000"/>
                </a:solidFill>
              </a:rPr>
              <a:t>و حفاظت کننده</a:t>
            </a:r>
          </a:p>
          <a:p>
            <a:pPr algn="ctr"/>
            <a:r>
              <a:rPr lang="fa-IR" sz="1600" b="1">
                <a:solidFill>
                  <a:srgbClr val="000000"/>
                </a:solidFill>
              </a:rPr>
              <a:t>محل زندگی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9471" name="Rectangle 15"/>
          <p:cNvSpPr>
            <a:spLocks noChangeArrowheads="1"/>
          </p:cNvSpPr>
          <p:nvPr/>
        </p:nvSpPr>
        <p:spPr bwMode="auto">
          <a:xfrm>
            <a:off x="2484438" y="5013325"/>
            <a:ext cx="1223962" cy="7207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a-IR" sz="1600" b="1">
                <a:solidFill>
                  <a:srgbClr val="000000"/>
                </a:solidFill>
              </a:rPr>
              <a:t>عوامل خطر</a:t>
            </a:r>
            <a:r>
              <a:rPr lang="fa-IR" sz="1600" b="1">
                <a:solidFill>
                  <a:schemeClr val="bg2"/>
                </a:solidFill>
              </a:rPr>
              <a:t> </a:t>
            </a:r>
            <a:endParaRPr lang="fa-IR" sz="1600" b="1">
              <a:solidFill>
                <a:srgbClr val="000000"/>
              </a:solidFill>
            </a:endParaRPr>
          </a:p>
          <a:p>
            <a:pPr algn="ctr"/>
            <a:r>
              <a:rPr lang="fa-IR" sz="1600" b="1">
                <a:solidFill>
                  <a:srgbClr val="000000"/>
                </a:solidFill>
              </a:rPr>
              <a:t>و حفاظت کننده</a:t>
            </a:r>
          </a:p>
          <a:p>
            <a:pPr algn="ctr"/>
            <a:r>
              <a:rPr lang="fa-IR" sz="1600" b="1">
                <a:solidFill>
                  <a:srgbClr val="000000"/>
                </a:solidFill>
              </a:rPr>
              <a:t>خانوادگی</a:t>
            </a:r>
            <a:endParaRPr lang="en-US" sz="1600" b="1">
              <a:solidFill>
                <a:srgbClr val="000000"/>
              </a:solidFill>
            </a:endParaRPr>
          </a:p>
        </p:txBody>
      </p:sp>
      <p:sp>
        <p:nvSpPr>
          <p:cNvPr id="19472" name="Line 16"/>
          <p:cNvSpPr>
            <a:spLocks noChangeShapeType="1"/>
          </p:cNvSpPr>
          <p:nvPr/>
        </p:nvSpPr>
        <p:spPr bwMode="auto">
          <a:xfrm flipH="1" flipV="1">
            <a:off x="3059113" y="2420938"/>
            <a:ext cx="1081087" cy="720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73" name="Line 17"/>
          <p:cNvSpPr>
            <a:spLocks noChangeShapeType="1"/>
          </p:cNvSpPr>
          <p:nvPr/>
        </p:nvSpPr>
        <p:spPr bwMode="auto">
          <a:xfrm flipV="1">
            <a:off x="1403350" y="4076700"/>
            <a:ext cx="2376488" cy="936625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474" name="Line 18"/>
          <p:cNvSpPr>
            <a:spLocks noChangeShapeType="1"/>
          </p:cNvSpPr>
          <p:nvPr/>
        </p:nvSpPr>
        <p:spPr bwMode="auto">
          <a:xfrm flipV="1">
            <a:off x="3132138" y="4221163"/>
            <a:ext cx="935037" cy="792162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475" name="Line 19"/>
          <p:cNvSpPr>
            <a:spLocks noChangeShapeType="1"/>
          </p:cNvSpPr>
          <p:nvPr/>
        </p:nvSpPr>
        <p:spPr bwMode="auto">
          <a:xfrm flipV="1">
            <a:off x="4787900" y="4365625"/>
            <a:ext cx="0" cy="6477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476" name="Line 20"/>
          <p:cNvSpPr>
            <a:spLocks noChangeShapeType="1"/>
          </p:cNvSpPr>
          <p:nvPr/>
        </p:nvSpPr>
        <p:spPr bwMode="auto">
          <a:xfrm flipH="1" flipV="1">
            <a:off x="5508625" y="4149725"/>
            <a:ext cx="935038" cy="8636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477" name="Line 21"/>
          <p:cNvSpPr>
            <a:spLocks noChangeShapeType="1"/>
          </p:cNvSpPr>
          <p:nvPr/>
        </p:nvSpPr>
        <p:spPr bwMode="auto">
          <a:xfrm>
            <a:off x="5724525" y="3933825"/>
            <a:ext cx="2447925" cy="1079500"/>
          </a:xfrm>
          <a:prstGeom prst="line">
            <a:avLst/>
          </a:prstGeom>
          <a:noFill/>
          <a:ln w="158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a-IR"/>
          </a:p>
        </p:txBody>
      </p:sp>
      <p:sp>
        <p:nvSpPr>
          <p:cNvPr id="19478" name="Line 22"/>
          <p:cNvSpPr>
            <a:spLocks noChangeShapeType="1"/>
          </p:cNvSpPr>
          <p:nvPr/>
        </p:nvSpPr>
        <p:spPr bwMode="auto">
          <a:xfrm flipH="1" flipV="1">
            <a:off x="1476375" y="2420938"/>
            <a:ext cx="2303463" cy="936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79" name="Line 23"/>
          <p:cNvSpPr>
            <a:spLocks noChangeShapeType="1"/>
          </p:cNvSpPr>
          <p:nvPr/>
        </p:nvSpPr>
        <p:spPr bwMode="auto">
          <a:xfrm flipV="1">
            <a:off x="5364163" y="2420938"/>
            <a:ext cx="11525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80" name="Line 24"/>
          <p:cNvSpPr>
            <a:spLocks noChangeShapeType="1"/>
          </p:cNvSpPr>
          <p:nvPr/>
        </p:nvSpPr>
        <p:spPr bwMode="auto">
          <a:xfrm flipV="1">
            <a:off x="5724525" y="2420938"/>
            <a:ext cx="2447925" cy="1008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81" name="Line 25"/>
          <p:cNvSpPr>
            <a:spLocks noChangeShapeType="1"/>
          </p:cNvSpPr>
          <p:nvPr/>
        </p:nvSpPr>
        <p:spPr bwMode="auto">
          <a:xfrm>
            <a:off x="3779838" y="191611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82" name="Line 26"/>
          <p:cNvSpPr>
            <a:spLocks noChangeShapeType="1"/>
          </p:cNvSpPr>
          <p:nvPr/>
        </p:nvSpPr>
        <p:spPr bwMode="auto">
          <a:xfrm>
            <a:off x="5435600" y="191611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83" name="Line 27"/>
          <p:cNvSpPr>
            <a:spLocks noChangeShapeType="1"/>
          </p:cNvSpPr>
          <p:nvPr/>
        </p:nvSpPr>
        <p:spPr bwMode="auto">
          <a:xfrm>
            <a:off x="7235825" y="191611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84" name="Line 28"/>
          <p:cNvSpPr>
            <a:spLocks noChangeShapeType="1"/>
          </p:cNvSpPr>
          <p:nvPr/>
        </p:nvSpPr>
        <p:spPr bwMode="auto">
          <a:xfrm flipH="1">
            <a:off x="3779838" y="2205038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85" name="Line 29"/>
          <p:cNvSpPr>
            <a:spLocks noChangeShapeType="1"/>
          </p:cNvSpPr>
          <p:nvPr/>
        </p:nvSpPr>
        <p:spPr bwMode="auto">
          <a:xfrm flipH="1">
            <a:off x="5435600" y="2133600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86" name="Line 30"/>
          <p:cNvSpPr>
            <a:spLocks noChangeShapeType="1"/>
          </p:cNvSpPr>
          <p:nvPr/>
        </p:nvSpPr>
        <p:spPr bwMode="auto">
          <a:xfrm flipH="1">
            <a:off x="7164388" y="2133600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87" name="Line 31"/>
          <p:cNvSpPr>
            <a:spLocks noChangeShapeType="1"/>
          </p:cNvSpPr>
          <p:nvPr/>
        </p:nvSpPr>
        <p:spPr bwMode="auto">
          <a:xfrm flipH="1">
            <a:off x="2051050" y="55165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88" name="Line 32"/>
          <p:cNvSpPr>
            <a:spLocks noChangeShapeType="1"/>
          </p:cNvSpPr>
          <p:nvPr/>
        </p:nvSpPr>
        <p:spPr bwMode="auto">
          <a:xfrm flipH="1">
            <a:off x="3779838" y="5516563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89" name="Line 33"/>
          <p:cNvSpPr>
            <a:spLocks noChangeShapeType="1"/>
          </p:cNvSpPr>
          <p:nvPr/>
        </p:nvSpPr>
        <p:spPr bwMode="auto">
          <a:xfrm flipH="1">
            <a:off x="5435600" y="55165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90" name="Line 34"/>
          <p:cNvSpPr>
            <a:spLocks noChangeShapeType="1"/>
          </p:cNvSpPr>
          <p:nvPr/>
        </p:nvSpPr>
        <p:spPr bwMode="auto">
          <a:xfrm flipH="1">
            <a:off x="7092950" y="5516563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91" name="Line 35"/>
          <p:cNvSpPr>
            <a:spLocks noChangeShapeType="1"/>
          </p:cNvSpPr>
          <p:nvPr/>
        </p:nvSpPr>
        <p:spPr bwMode="auto">
          <a:xfrm>
            <a:off x="2051050" y="522922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92" name="Line 36"/>
          <p:cNvSpPr>
            <a:spLocks noChangeShapeType="1"/>
          </p:cNvSpPr>
          <p:nvPr/>
        </p:nvSpPr>
        <p:spPr bwMode="auto">
          <a:xfrm>
            <a:off x="3779838" y="5229225"/>
            <a:ext cx="360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93" name="Line 37"/>
          <p:cNvSpPr>
            <a:spLocks noChangeShapeType="1"/>
          </p:cNvSpPr>
          <p:nvPr/>
        </p:nvSpPr>
        <p:spPr bwMode="auto">
          <a:xfrm>
            <a:off x="5435600" y="522922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94" name="Line 38"/>
          <p:cNvSpPr>
            <a:spLocks noChangeShapeType="1"/>
          </p:cNvSpPr>
          <p:nvPr/>
        </p:nvSpPr>
        <p:spPr bwMode="auto">
          <a:xfrm>
            <a:off x="7092950" y="5229225"/>
            <a:ext cx="360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  <p:sp>
        <p:nvSpPr>
          <p:cNvPr id="19495" name="Line 39"/>
          <p:cNvSpPr>
            <a:spLocks noChangeShapeType="1"/>
          </p:cNvSpPr>
          <p:nvPr/>
        </p:nvSpPr>
        <p:spPr bwMode="auto">
          <a:xfrm flipV="1">
            <a:off x="4716463" y="2420938"/>
            <a:ext cx="0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fa-IR"/>
          </a:p>
        </p:txBody>
      </p:sp>
    </p:spTree>
  </p:cSld>
  <p:clrMapOvr>
    <a:masterClrMapping/>
  </p:clrMapOvr>
  <p:transition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b="1" dirty="0"/>
              <a:t>تقويت تاب‌آوري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dirty="0"/>
              <a:t>تاب آوری یک چرخه پويا است </a:t>
            </a:r>
            <a:endParaRPr lang="fa-IR" dirty="0"/>
          </a:p>
          <a:p>
            <a:pPr algn="r" rtl="1"/>
            <a:r>
              <a:rPr lang="ar-SA" dirty="0"/>
              <a:t> بايد به  چگونگي آنچه كه انجام می دهیم توجه کنیم .</a:t>
            </a:r>
            <a:endParaRPr lang="fa-IR" dirty="0"/>
          </a:p>
          <a:p>
            <a:pPr algn="r" rtl="1"/>
            <a:r>
              <a:rPr lang="ar-SA" dirty="0"/>
              <a:t> بعبارت ديگر باید از تمركز بر محتوا (</a:t>
            </a:r>
            <a:r>
              <a:rPr lang="en-US" dirty="0"/>
              <a:t>Content</a:t>
            </a:r>
            <a:r>
              <a:rPr lang="ar-SA" dirty="0"/>
              <a:t>) به سمت توجه به بافتار (</a:t>
            </a:r>
            <a:r>
              <a:rPr lang="en-US" dirty="0"/>
              <a:t>Context</a:t>
            </a:r>
            <a:r>
              <a:rPr lang="ar-SA" dirty="0"/>
              <a:t>) حركت كنيم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575971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ar-SA" b="1"/>
              <a:t>تأكيد بر فرايند</a:t>
            </a:r>
            <a:endParaRPr lang="en-US" b="1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9144000" cy="5257800"/>
          </a:xfrm>
        </p:spPr>
        <p:txBody>
          <a:bodyPr/>
          <a:lstStyle/>
          <a:p>
            <a:pPr algn="r" rtl="1"/>
            <a:r>
              <a:rPr lang="fa-IR" dirty="0"/>
              <a:t>باید از </a:t>
            </a:r>
            <a:r>
              <a:rPr lang="ar-SA" dirty="0"/>
              <a:t>عبارت «</a:t>
            </a:r>
            <a:r>
              <a:rPr lang="ar-SA" dirty="0">
                <a:solidFill>
                  <a:srgbClr val="FF0000"/>
                </a:solidFill>
              </a:rPr>
              <a:t>فرايندهاي</a:t>
            </a:r>
            <a:r>
              <a:rPr lang="ar-SA" dirty="0"/>
              <a:t> محافظت كننده» كه در بردارندة طبيعت پوياي تاب‌آوري است، به جاي عبارت «عوامل محافظت كننده» استفاده كرد.</a:t>
            </a:r>
            <a:endParaRPr lang="fa-IR" dirty="0"/>
          </a:p>
          <a:p>
            <a:pPr algn="r" rtl="1"/>
            <a:r>
              <a:rPr lang="ar-SA" dirty="0"/>
              <a:t>بايد از توجه به برنامه و آنچه كه مي‌خواهيم، به سوي تأكيد بر فرايند و چگونگي انجام آنچه كه مي‌خواهيم تغيير يابد.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309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/>
              <a:t>تقويت تاب‌آوري موجب تغییر در سطح  عميق  تری نسبت به </a:t>
            </a:r>
            <a:r>
              <a:rPr lang="ar-SA" b="1" u="sng" dirty="0"/>
              <a:t> دانش </a:t>
            </a:r>
            <a:r>
              <a:rPr lang="ar-SA" dirty="0"/>
              <a:t>در انسان مي‌شود: </a:t>
            </a:r>
            <a:endParaRPr lang="fa-IR" dirty="0"/>
          </a:p>
          <a:p>
            <a:r>
              <a:rPr lang="ar-SA" dirty="0"/>
              <a:t>در سطح </a:t>
            </a:r>
            <a:r>
              <a:rPr lang="fa-IR" dirty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روابط</a:t>
            </a:r>
            <a:endParaRPr lang="fa-IR" dirty="0"/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 باورها </a:t>
            </a:r>
            <a:endParaRPr lang="fa-IR" dirty="0"/>
          </a:p>
          <a:p>
            <a:pPr marL="514350" indent="-514350">
              <a:buFont typeface="+mj-lt"/>
              <a:buAutoNum type="arabicPeriod"/>
            </a:pPr>
            <a:r>
              <a:rPr lang="ar-SA" dirty="0"/>
              <a:t>فرصت‌هايي براي مشاركت و قدرت</a:t>
            </a:r>
            <a:endParaRPr lang="fa-IR" dirty="0"/>
          </a:p>
          <a:p>
            <a:r>
              <a:rPr lang="ar-SA" dirty="0"/>
              <a:t> يعني مواردي كه بخشي از هر تعامل و هر مداخله‌اي را ـ صرف‌نظر از موضوع آن ـ تشكيل مي‌دهند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237547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/>
              <a:t>1-</a:t>
            </a:r>
            <a:r>
              <a:rPr lang="ar-SA" b="1" dirty="0"/>
              <a:t>شناخت چرخه تاب آوری :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63453218"/>
              </p:ext>
            </p:extLst>
          </p:nvPr>
        </p:nvGraphicFramePr>
        <p:xfrm>
          <a:off x="0" y="1052736"/>
          <a:ext cx="9144000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977771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/>
              <a:t>1-</a:t>
            </a:r>
            <a:r>
              <a:rPr lang="ar-SA" b="1" dirty="0"/>
              <a:t>شناخت چرخه تاب آوری :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15402522"/>
              </p:ext>
            </p:extLst>
          </p:nvPr>
        </p:nvGraphicFramePr>
        <p:xfrm>
          <a:off x="0" y="1052736"/>
          <a:ext cx="9144000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51789752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/>
              <a:t>1-</a:t>
            </a:r>
            <a:r>
              <a:rPr lang="ar-SA" b="1" dirty="0"/>
              <a:t>شناخت چرخه تاب آوری :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88636821"/>
              </p:ext>
            </p:extLst>
          </p:nvPr>
        </p:nvGraphicFramePr>
        <p:xfrm>
          <a:off x="0" y="1052736"/>
          <a:ext cx="9144000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15055534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/>
              <a:t>1-</a:t>
            </a:r>
            <a:r>
              <a:rPr lang="ar-SA" b="1" dirty="0"/>
              <a:t>شناخت چرخه تاب آوری :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20382344"/>
              </p:ext>
            </p:extLst>
          </p:nvPr>
        </p:nvGraphicFramePr>
        <p:xfrm>
          <a:off x="0" y="1052736"/>
          <a:ext cx="9144000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7335686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/>
              <a:t>1-</a:t>
            </a:r>
            <a:r>
              <a:rPr lang="ar-SA" b="1" dirty="0"/>
              <a:t>شناخت چرخه تاب آوری :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10348523"/>
              </p:ext>
            </p:extLst>
          </p:nvPr>
        </p:nvGraphicFramePr>
        <p:xfrm>
          <a:off x="0" y="1052736"/>
          <a:ext cx="9144000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705589165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/>
              <a:t>1-</a:t>
            </a:r>
            <a:r>
              <a:rPr lang="ar-SA" b="1" dirty="0"/>
              <a:t>شناخت چرخه تاب آوری :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0145949"/>
              </p:ext>
            </p:extLst>
          </p:nvPr>
        </p:nvGraphicFramePr>
        <p:xfrm>
          <a:off x="0" y="1052736"/>
          <a:ext cx="9144000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4121413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b="1" dirty="0"/>
              <a:t>1-</a:t>
            </a:r>
            <a:r>
              <a:rPr lang="ar-SA" b="1" dirty="0"/>
              <a:t>شناخت چرخه تاب آوری : 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2204791"/>
              </p:ext>
            </p:extLst>
          </p:nvPr>
        </p:nvGraphicFramePr>
        <p:xfrm>
          <a:off x="0" y="1052736"/>
          <a:ext cx="9144000" cy="580526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33655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19200"/>
            <a:ext cx="7848600" cy="4648200"/>
          </a:xfrm>
        </p:spPr>
        <p:txBody>
          <a:bodyPr>
            <a:normAutofit/>
          </a:bodyPr>
          <a:lstStyle/>
          <a:p>
            <a:pPr algn="r" rtl="1">
              <a:lnSpc>
                <a:spcPct val="155000"/>
              </a:lnSpc>
            </a:pPr>
            <a:r>
              <a:rPr lang="ar-SA" altLang="en-US" dirty="0"/>
              <a:t>عوامل مخاطره آميز و حفاظت كننده در ابعاد گوناگون(فردي </a:t>
            </a:r>
            <a:r>
              <a:rPr lang="fa-IR" altLang="en-US" dirty="0"/>
              <a:t>،</a:t>
            </a:r>
            <a:r>
              <a:rPr lang="ar-SA" altLang="en-US" dirty="0"/>
              <a:t>مدرسه</a:t>
            </a:r>
            <a:r>
              <a:rPr lang="fa-IR" altLang="en-US" dirty="0"/>
              <a:t>،</a:t>
            </a:r>
            <a:r>
              <a:rPr lang="ar-SA" altLang="en-US" dirty="0"/>
              <a:t>همسالان</a:t>
            </a:r>
            <a:r>
              <a:rPr lang="fa-IR" altLang="en-US" dirty="0"/>
              <a:t>،</a:t>
            </a:r>
            <a:r>
              <a:rPr lang="en-US" altLang="en-US" dirty="0"/>
              <a:t> </a:t>
            </a:r>
            <a:r>
              <a:rPr lang="ar-SA" altLang="en-US" dirty="0"/>
              <a:t>خانوادگي و اجتماعي) وجود دارند.                </a:t>
            </a:r>
            <a:br>
              <a:rPr lang="ar-SA" altLang="en-US" dirty="0"/>
            </a:br>
            <a:r>
              <a:rPr lang="ar-SA" altLang="en-US" dirty="0"/>
              <a:t>                        </a:t>
            </a:r>
            <a:r>
              <a:rPr lang="ar-SA" altLang="en-US" b="1" dirty="0">
                <a:cs typeface="Homa" pitchFamily="2" charset="-78"/>
              </a:rPr>
              <a:t>(</a:t>
            </a:r>
            <a:r>
              <a:rPr lang="ar-SA" altLang="en-US" sz="3200" b="1" dirty="0">
                <a:cs typeface="Homa" pitchFamily="2" charset="-78"/>
              </a:rPr>
              <a:t> ديويد هاوكينز 1985</a:t>
            </a:r>
            <a:r>
              <a:rPr lang="ar-SA" altLang="en-US" sz="4000" b="1" dirty="0">
                <a:cs typeface="Homa" pitchFamily="2" charset="-78"/>
              </a:rPr>
              <a:t>)</a:t>
            </a:r>
            <a:endParaRPr lang="ar-SA" altLang="en-US" sz="3200" b="1" dirty="0">
              <a:cs typeface="Homa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556058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48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8" grpId="0" build="p" autoUpdateAnimBg="0" advAuto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 rtl="1"/>
            <a:r>
              <a:rPr lang="ar-SA" dirty="0"/>
              <a:t>كليد اصلي كه پژوهش‌هاي تاب‌آوري بر آن تأكيد دارند، اين است كه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r" rtl="1"/>
            <a:r>
              <a:rPr lang="ar-SA" sz="4000" dirty="0"/>
              <a:t>رشد موفق،‌ نه در برنامه به خوديِ خود، بلكه در سطحي </a:t>
            </a:r>
            <a:r>
              <a:rPr lang="ar-SA" sz="4000" b="1" u="sng" dirty="0">
                <a:solidFill>
                  <a:srgbClr val="00B050"/>
                </a:solidFill>
              </a:rPr>
              <a:t>عميق‌تر</a:t>
            </a:r>
            <a:r>
              <a:rPr lang="ar-SA" sz="4000" dirty="0"/>
              <a:t> از </a:t>
            </a:r>
            <a:r>
              <a:rPr lang="ar-SA" sz="4000" dirty="0">
                <a:solidFill>
                  <a:srgbClr val="FF0000"/>
                </a:solidFill>
              </a:rPr>
              <a:t>روابط، باورها و انتظارات و تمايل به اشتراك در قدرت</a:t>
            </a:r>
            <a:r>
              <a:rPr lang="ar-SA" sz="4000" dirty="0"/>
              <a:t> ظاهر مي‌شود. </a:t>
            </a:r>
            <a:endParaRPr lang="fa-IR" sz="4000" dirty="0"/>
          </a:p>
          <a:p>
            <a:pPr algn="r" rt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9237684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a-IR"/>
              <a:t>نتیجه برنامه های تاب اورانه</a:t>
            </a:r>
            <a:endParaRPr lang="en-US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344373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كاربرد تاب‌آوري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141168"/>
          </a:xfrm>
        </p:spPr>
        <p:txBody>
          <a:bodyPr>
            <a:normAutofit/>
          </a:bodyPr>
          <a:lstStyle/>
          <a:p>
            <a:r>
              <a:rPr lang="ar-SA" b="1" dirty="0"/>
              <a:t>جامعه‌اي با مردماني توانا به گونه‌اي كه آنها دست يابند به </a:t>
            </a:r>
            <a:r>
              <a:rPr lang="fa-IR" b="1" dirty="0"/>
              <a:t>:</a:t>
            </a:r>
          </a:p>
          <a:p>
            <a:pPr lvl="1"/>
            <a:r>
              <a:rPr lang="ar-SA" b="1" dirty="0"/>
              <a:t>احساس هويت و كارآمدي</a:t>
            </a:r>
            <a:endParaRPr lang="fa-IR" b="1" dirty="0"/>
          </a:p>
          <a:p>
            <a:pPr lvl="1"/>
            <a:r>
              <a:rPr lang="ar-SA" b="1" dirty="0"/>
              <a:t> توانايي تصميم‌گيري</a:t>
            </a:r>
            <a:endParaRPr lang="fa-IR" b="1" dirty="0"/>
          </a:p>
          <a:p>
            <a:pPr lvl="1"/>
            <a:r>
              <a:rPr lang="ar-SA" b="1" dirty="0"/>
              <a:t> هدف‌گذاري </a:t>
            </a:r>
            <a:endParaRPr lang="fa-IR" b="1" dirty="0"/>
          </a:p>
          <a:p>
            <a:pPr lvl="1"/>
            <a:r>
              <a:rPr lang="ar-SA" b="1" dirty="0"/>
              <a:t> باور به آينده </a:t>
            </a:r>
            <a:endParaRPr lang="fa-IR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67903802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b="1" dirty="0"/>
              <a:t>كاربرد تاب‌آوري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600200"/>
            <a:ext cx="8712968" cy="5141168"/>
          </a:xfrm>
        </p:spPr>
        <p:txBody>
          <a:bodyPr>
            <a:normAutofit/>
          </a:bodyPr>
          <a:lstStyle/>
          <a:p>
            <a:r>
              <a:rPr lang="ar-SA" b="1" dirty="0"/>
              <a:t>از اين راه بتوانند نيازهاي اوليه انساني خود </a:t>
            </a:r>
            <a:r>
              <a:rPr lang="fa-IR" b="1" dirty="0"/>
              <a:t>را ارضا نموده و</a:t>
            </a:r>
            <a:r>
              <a:rPr lang="ar-SA" b="1" dirty="0"/>
              <a:t> روش زندگی برگزیند</a:t>
            </a:r>
            <a:r>
              <a:rPr lang="fa-IR" b="1" dirty="0"/>
              <a:t> بر پایه :</a:t>
            </a:r>
          </a:p>
          <a:p>
            <a:pPr lvl="1"/>
            <a:r>
              <a:rPr lang="ar-SA" b="1" dirty="0"/>
              <a:t> مهرباني</a:t>
            </a:r>
            <a:endParaRPr lang="fa-IR" b="1" dirty="0"/>
          </a:p>
          <a:p>
            <a:pPr lvl="1"/>
            <a:r>
              <a:rPr lang="ar-SA" b="1" dirty="0"/>
              <a:t> رابطة با ديگران</a:t>
            </a:r>
            <a:endParaRPr lang="fa-IR" b="1" dirty="0"/>
          </a:p>
          <a:p>
            <a:pPr lvl="1"/>
            <a:r>
              <a:rPr lang="ar-SA" b="1" dirty="0"/>
              <a:t> احترام</a:t>
            </a:r>
            <a:endParaRPr lang="fa-IR" b="1" dirty="0"/>
          </a:p>
          <a:p>
            <a:pPr lvl="1"/>
            <a:r>
              <a:rPr lang="ar-SA" b="1" dirty="0"/>
              <a:t>چالش</a:t>
            </a:r>
            <a:endParaRPr lang="fa-IR" b="1" dirty="0"/>
          </a:p>
          <a:p>
            <a:pPr lvl="1"/>
            <a:r>
              <a:rPr lang="ar-SA" b="1" dirty="0"/>
              <a:t> قدرت و معنامندي </a:t>
            </a:r>
            <a:endParaRPr lang="fa-IR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55787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1556793"/>
            <a:ext cx="7772400" cy="2808312"/>
          </a:xfrm>
        </p:spPr>
        <p:txBody>
          <a:bodyPr>
            <a:normAutofit/>
          </a:bodyPr>
          <a:lstStyle/>
          <a:p>
            <a:pPr eaLnBrk="1" hangingPunct="1"/>
            <a:r>
              <a:rPr lang="ar-SA" altLang="en-US" dirty="0"/>
              <a:t>اساسي‌ترين وظيفه والدين، آموزشگران و سياستگذاران عبارتست از ايجاد ارتباط ميان </a:t>
            </a:r>
            <a:r>
              <a:rPr lang="fa-IR" altLang="en-US" dirty="0"/>
              <a:t>مراجعان ویا کودکان خود</a:t>
            </a:r>
            <a:r>
              <a:rPr lang="ar-SA" altLang="en-US" dirty="0"/>
              <a:t> با كارخانه‌اي به نام اجتماع</a:t>
            </a:r>
            <a:endParaRPr lang="en-US" altLang="en-US" dirty="0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buFont typeface="Arial" charset="0"/>
              <a:buNone/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9885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323850" y="0"/>
            <a:ext cx="8820150" cy="65864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indent="4763" algn="just">
              <a:tabLst>
                <a:tab pos="228600" algn="l"/>
              </a:tabLst>
              <a:defRPr/>
            </a:pPr>
            <a:r>
              <a:rPr lang="ar-SA" altLang="zh-CN" sz="4000" b="1" u="sng" dirty="0">
                <a:solidFill>
                  <a:srgbClr val="EC4A1E"/>
                </a:solidFill>
                <a:latin typeface="Franklin Gothic Medium" pitchFamily="34" charset="0"/>
                <a:cs typeface="Simplified Arabic" pitchFamily="18" charset="-78"/>
              </a:rPr>
              <a:t>عوامل خطر</a:t>
            </a:r>
            <a:r>
              <a:rPr lang="en-US" altLang="zh-CN" sz="4000" b="1" u="sng" dirty="0">
                <a:solidFill>
                  <a:srgbClr val="EC4A1E"/>
                </a:solidFill>
                <a:latin typeface="Franklin Gothic Medium" pitchFamily="34" charset="0"/>
                <a:cs typeface="Simplified Arabic" pitchFamily="18" charset="-78"/>
              </a:rPr>
              <a:t>:</a:t>
            </a:r>
            <a:endParaRPr lang="fa-IR" altLang="zh-CN" sz="2800" dirty="0">
              <a:solidFill>
                <a:srgbClr val="FF000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indent="4763" algn="just" eaLnBrk="0" hangingPunct="0">
              <a:tabLst>
                <a:tab pos="228600" algn="l"/>
              </a:tabLst>
              <a:defRPr/>
            </a:pPr>
            <a:r>
              <a:rPr lang="fa-IR" altLang="zh-CN" sz="2800" b="1" dirty="0">
                <a:solidFill>
                  <a:srgbClr val="FF0000"/>
                </a:solidFill>
                <a:latin typeface="Franklin Gothic Medium" pitchFamily="34" charset="0"/>
                <a:ea typeface="Batang" pitchFamily="18" charset="-127"/>
                <a:cs typeface="Times New Roman" pitchFamily="18" charset="0"/>
              </a:rPr>
              <a:t>-</a:t>
            </a:r>
            <a:r>
              <a:rPr lang="fa-IR" altLang="zh-CN" sz="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altLang="zh-CN" sz="2800" b="1" dirty="0">
                <a:solidFill>
                  <a:srgbClr val="FF0000"/>
                </a:solidFill>
                <a:latin typeface="Franklin Gothic Medium" pitchFamily="34" charset="0"/>
                <a:cs typeface="Simplified Arabic" pitchFamily="18" charset="-78"/>
              </a:rPr>
              <a:t>محيط خانوادگی آشفته </a:t>
            </a:r>
            <a:r>
              <a:rPr lang="ar-SA" altLang="zh-CN" sz="2800" b="1" dirty="0">
                <a:latin typeface="Franklin Gothic Medium" pitchFamily="34" charset="0"/>
                <a:cs typeface="Simplified Arabic" pitchFamily="18" charset="-78"/>
              </a:rPr>
              <a:t>خصوصا خانه ای كه درآن والدين مصرف كننده مواد هستند يا به بيماری روانی مبتلايند.</a:t>
            </a:r>
            <a:endParaRPr lang="fa-IR" altLang="zh-CN" sz="2800" b="1" dirty="0">
              <a:latin typeface="Times New Roman" pitchFamily="18" charset="0"/>
              <a:ea typeface="SimSun" pitchFamily="2" charset="-122"/>
            </a:endParaRPr>
          </a:p>
          <a:p>
            <a:pPr indent="4763" algn="just" eaLnBrk="0" hangingPunct="0">
              <a:tabLst>
                <a:tab pos="228600" algn="l"/>
              </a:tabLst>
              <a:defRPr/>
            </a:pPr>
            <a:r>
              <a:rPr lang="fa-IR" altLang="zh-CN" sz="2800" b="1" dirty="0">
                <a:latin typeface="Franklin Gothic Medium" pitchFamily="34" charset="0"/>
                <a:ea typeface="Batang" pitchFamily="18" charset="-127"/>
              </a:rPr>
              <a:t>-</a:t>
            </a:r>
            <a:r>
              <a:rPr lang="fa-IR" altLang="zh-CN" sz="2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SA" altLang="zh-CN" sz="2800" b="1" dirty="0">
                <a:solidFill>
                  <a:srgbClr val="FF0000"/>
                </a:solidFill>
                <a:latin typeface="Franklin Gothic Medium" pitchFamily="34" charset="0"/>
                <a:cs typeface="Simplified Arabic" pitchFamily="18" charset="-78"/>
              </a:rPr>
              <a:t>مهارتهای فرزند پروری </a:t>
            </a:r>
            <a:r>
              <a:rPr lang="ar-SA" altLang="zh-CN" sz="2800" b="1" dirty="0">
                <a:latin typeface="Franklin Gothic Medium" pitchFamily="34" charset="0"/>
                <a:cs typeface="Simplified Arabic" pitchFamily="18" charset="-78"/>
              </a:rPr>
              <a:t>ناكارآمد خصوصا دروالدينی که دارای كودكانی هستند كه خلق وخوی منفی دارند و يا مبتلا به اختلالات سلوكی(رفتاری) هستند .</a:t>
            </a:r>
            <a:endParaRPr lang="fa-IR" altLang="zh-CN" sz="2800" b="1" dirty="0">
              <a:latin typeface="Times New Roman" pitchFamily="18" charset="0"/>
              <a:ea typeface="SimSun" pitchFamily="2" charset="-122"/>
            </a:endParaRPr>
          </a:p>
          <a:p>
            <a:pPr indent="4763" algn="just" eaLnBrk="0" hangingPunct="0">
              <a:tabLst>
                <a:tab pos="228600" algn="l"/>
              </a:tabLst>
              <a:defRPr/>
            </a:pPr>
            <a:r>
              <a:rPr lang="fa-IR" altLang="zh-CN" sz="2800" b="1" dirty="0">
                <a:latin typeface="Franklin Gothic Medium" pitchFamily="34" charset="0"/>
                <a:ea typeface="Batang" pitchFamily="18" charset="-127"/>
              </a:rPr>
              <a:t>-</a:t>
            </a:r>
            <a:r>
              <a:rPr lang="fa-IR" altLang="zh-CN" sz="28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fa-IR" altLang="zh-CN" sz="2800" b="1" dirty="0">
                <a:latin typeface="Franklin Gothic Medium" pitchFamily="34" charset="0"/>
                <a:cs typeface="Simplified Arabic" pitchFamily="18" charset="-78"/>
              </a:rPr>
              <a:t> </a:t>
            </a:r>
            <a:r>
              <a:rPr lang="ar-SA" altLang="zh-CN" sz="2800" b="1" dirty="0">
                <a:solidFill>
                  <a:srgbClr val="FF0000"/>
                </a:solidFill>
                <a:latin typeface="Franklin Gothic Medium" pitchFamily="34" charset="0"/>
                <a:cs typeface="Simplified Arabic" pitchFamily="18" charset="-78"/>
              </a:rPr>
              <a:t>فقدان دلبستگی متقابل </a:t>
            </a:r>
            <a:r>
              <a:rPr lang="ar-SA" altLang="zh-CN" sz="2800" b="1" dirty="0">
                <a:latin typeface="Franklin Gothic Medium" pitchFamily="34" charset="0"/>
                <a:cs typeface="Simplified Arabic" pitchFamily="18" charset="-78"/>
              </a:rPr>
              <a:t>ميان فرزندان و والدين.</a:t>
            </a:r>
            <a:endParaRPr lang="fa-IR" altLang="zh-CN" sz="2800" b="1" dirty="0">
              <a:latin typeface="Times New Roman" pitchFamily="18" charset="0"/>
              <a:ea typeface="SimSun" pitchFamily="2" charset="-122"/>
            </a:endParaRPr>
          </a:p>
          <a:p>
            <a:pPr indent="4763" algn="just" eaLnBrk="0" hangingPunct="0">
              <a:tabLst>
                <a:tab pos="228600" algn="l"/>
              </a:tabLst>
              <a:defRPr/>
            </a:pPr>
            <a:r>
              <a:rPr lang="fa-IR" altLang="zh-CN" sz="2800" b="1" dirty="0">
                <a:latin typeface="Franklin Gothic Medium" pitchFamily="34" charset="0"/>
                <a:ea typeface="Batang" pitchFamily="18" charset="-127"/>
              </a:rPr>
              <a:t>-</a:t>
            </a:r>
            <a:r>
              <a:rPr lang="ar-SA" altLang="zh-CN" sz="2800" b="1" dirty="0">
                <a:latin typeface="Franklin Gothic Medium" pitchFamily="34" charset="0"/>
                <a:cs typeface="Simplified Arabic" pitchFamily="18" charset="-78"/>
              </a:rPr>
              <a:t>احساس</a:t>
            </a:r>
            <a:r>
              <a:rPr lang="fa-IR" altLang="zh-CN" sz="2800" b="1" dirty="0">
                <a:latin typeface="Franklin Gothic Medium" pitchFamily="34" charset="0"/>
                <a:cs typeface="Simplified Arabic" pitchFamily="18" charset="-78"/>
              </a:rPr>
              <a:t> </a:t>
            </a:r>
            <a:r>
              <a:rPr lang="ar-SA" altLang="zh-CN" sz="2800" b="1" dirty="0">
                <a:latin typeface="Franklin Gothic Medium" pitchFamily="34" charset="0"/>
                <a:cs typeface="Simplified Arabic" pitchFamily="18" charset="-78"/>
              </a:rPr>
              <a:t>خجالت</a:t>
            </a:r>
            <a:r>
              <a:rPr lang="en-US" altLang="zh-CN" sz="2800" b="1" dirty="0">
                <a:latin typeface="Franklin Gothic Medium" pitchFamily="34" charset="0"/>
                <a:ea typeface="SimSun" pitchFamily="2" charset="-122"/>
                <a:cs typeface="Simplified Arabic" pitchFamily="18" charset="-78"/>
              </a:rPr>
              <a:t> </a:t>
            </a:r>
            <a:r>
              <a:rPr lang="ar-SA" altLang="zh-CN" sz="2800" b="1" dirty="0">
                <a:latin typeface="Franklin Gothic Medium" pitchFamily="34" charset="0"/>
                <a:cs typeface="Simplified Arabic" pitchFamily="18" charset="-78"/>
              </a:rPr>
              <a:t>و گوشه گيری نامناسب و رفتارهای پرخاشگرانه.</a:t>
            </a:r>
            <a:endParaRPr lang="fa-IR" altLang="zh-CN" sz="2800" b="1" dirty="0">
              <a:latin typeface="Franklin Gothic Medium" pitchFamily="34" charset="0"/>
              <a:cs typeface="Simplified Arabic" pitchFamily="18" charset="-78"/>
            </a:endParaRPr>
          </a:p>
          <a:p>
            <a:pPr>
              <a:defRPr/>
            </a:pPr>
            <a:r>
              <a:rPr lang="en-US" altLang="zh-CN" sz="2800" b="1" dirty="0">
                <a:latin typeface="Tahoma" pitchFamily="34" charset="0"/>
                <a:ea typeface="SimSun" pitchFamily="2" charset="-122"/>
              </a:rPr>
              <a:t>- </a:t>
            </a:r>
            <a:r>
              <a:rPr lang="ar-SA" altLang="zh-CN" sz="2800" b="1" dirty="0">
                <a:solidFill>
                  <a:srgbClr val="FF0000"/>
                </a:solidFill>
                <a:latin typeface="Tahoma" pitchFamily="34" charset="0"/>
              </a:rPr>
              <a:t>ناكامی وشكست </a:t>
            </a:r>
            <a:r>
              <a:rPr lang="ar-SA" altLang="zh-CN" sz="2800" b="1" dirty="0">
                <a:latin typeface="Tahoma" pitchFamily="34" charset="0"/>
              </a:rPr>
              <a:t>تحصيلی</a:t>
            </a:r>
            <a:endParaRPr lang="fa-IR" altLang="zh-CN" sz="2800" b="1" dirty="0">
              <a:latin typeface="Tahoma" pitchFamily="34" charset="0"/>
              <a:ea typeface="SimSun" pitchFamily="2" charset="-122"/>
            </a:endParaRPr>
          </a:p>
          <a:p>
            <a:pPr>
              <a:defRPr/>
            </a:pPr>
            <a:r>
              <a:rPr lang="en-US" altLang="zh-CN" sz="2800" b="1" dirty="0">
                <a:solidFill>
                  <a:srgbClr val="FF0000"/>
                </a:solidFill>
                <a:latin typeface="Tahoma" pitchFamily="34" charset="0"/>
              </a:rPr>
              <a:t>-</a:t>
            </a:r>
            <a:r>
              <a:rPr lang="ar-SA" altLang="zh-CN" sz="2800" b="1" dirty="0">
                <a:solidFill>
                  <a:srgbClr val="FF0000"/>
                </a:solidFill>
                <a:latin typeface="Tahoma" pitchFamily="34" charset="0"/>
              </a:rPr>
              <a:t>مهارتهای اجتماعی وسازگارانه </a:t>
            </a:r>
            <a:r>
              <a:rPr lang="ar-SA" altLang="zh-CN" sz="2800" b="1" dirty="0">
                <a:latin typeface="Tahoma" pitchFamily="34" charset="0"/>
              </a:rPr>
              <a:t>ضعيف</a:t>
            </a:r>
            <a:endParaRPr lang="fa-IR" altLang="zh-CN" sz="2800" b="1" dirty="0">
              <a:latin typeface="Tahoma" pitchFamily="34" charset="0"/>
              <a:ea typeface="SimSun" pitchFamily="2" charset="-122"/>
            </a:endParaRPr>
          </a:p>
          <a:p>
            <a:pPr>
              <a:defRPr/>
            </a:pPr>
            <a:r>
              <a:rPr lang="fa-IR" altLang="zh-CN" sz="2800" b="1" dirty="0">
                <a:latin typeface="Tahoma" pitchFamily="34" charset="0"/>
              </a:rPr>
              <a:t>- </a:t>
            </a:r>
            <a:r>
              <a:rPr lang="ar-SA" altLang="zh-CN" sz="2800" b="1" dirty="0">
                <a:latin typeface="Tahoma" pitchFamily="34" charset="0"/>
              </a:rPr>
              <a:t>برقراری رابطه با همسالان منحرف يا همسالانی كه به رفتارهای انحرافی گرايش دارند.</a:t>
            </a:r>
            <a:endParaRPr lang="fa-IR" altLang="zh-CN" sz="2800" b="1" dirty="0">
              <a:latin typeface="Tahoma" pitchFamily="34" charset="0"/>
              <a:ea typeface="SimSun" pitchFamily="2" charset="-122"/>
            </a:endParaRPr>
          </a:p>
          <a:p>
            <a:pPr>
              <a:defRPr/>
            </a:pPr>
            <a:r>
              <a:rPr lang="fa-IR" altLang="zh-CN" sz="2800" b="1" dirty="0">
                <a:latin typeface="Tahoma" pitchFamily="34" charset="0"/>
              </a:rPr>
              <a:t>- </a:t>
            </a:r>
            <a:r>
              <a:rPr lang="ar-SA" altLang="zh-CN" sz="2800" b="1" dirty="0">
                <a:latin typeface="Tahoma" pitchFamily="34" charset="0"/>
              </a:rPr>
              <a:t>شكل گيری اين برداشت كه مصرف مواد درمحيط</a:t>
            </a:r>
            <a:r>
              <a:rPr lang="en-US" altLang="zh-CN" sz="2800" b="1" dirty="0">
                <a:latin typeface="Tahoma" pitchFamily="34" charset="0"/>
              </a:rPr>
              <a:t>?</a:t>
            </a:r>
            <a:r>
              <a:rPr lang="ar-SA" altLang="zh-CN" sz="2800" b="1" dirty="0">
                <a:latin typeface="Tahoma" pitchFamily="34" charset="0"/>
              </a:rPr>
              <a:t>، بين همسالان و درمحيط اجتماعی قابل قبول است</a:t>
            </a:r>
            <a:endParaRPr lang="ar-SA" altLang="zh-CN" sz="2800" dirty="0">
              <a:solidFill>
                <a:srgbClr val="FF0000"/>
              </a:solidFill>
              <a:latin typeface="Times New Roman" pitchFamily="18" charset="0"/>
              <a:ea typeface="SimSun" pitchFamily="2" charset="-122"/>
            </a:endParaRPr>
          </a:p>
          <a:p>
            <a:pPr indent="4763" algn="just" eaLnBrk="0" hangingPunct="0">
              <a:tabLst>
                <a:tab pos="228600" algn="l"/>
              </a:tabLst>
              <a:defRPr/>
            </a:pPr>
            <a:endParaRPr lang="ar-SA" altLang="zh-CN" dirty="0">
              <a:solidFill>
                <a:srgbClr val="F7FD0D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ChangeArrowheads="1"/>
          </p:cNvSpPr>
          <p:nvPr/>
        </p:nvSpPr>
        <p:spPr bwMode="auto">
          <a:xfrm>
            <a:off x="0" y="260350"/>
            <a:ext cx="9144000" cy="79252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180975" algn="just">
              <a:tabLst>
                <a:tab pos="228600" algn="l"/>
              </a:tabLst>
            </a:pPr>
            <a:r>
              <a:rPr lang="ar-SA" altLang="zh-CN" sz="4400" b="1" u="sng" dirty="0">
                <a:solidFill>
                  <a:srgbClr val="00FF00"/>
                </a:solidFill>
                <a:latin typeface="Franklin Gothic Medium" pitchFamily="34" charset="0"/>
                <a:cs typeface="Simplified Arabic" pitchFamily="18" charset="-78"/>
              </a:rPr>
              <a:t>عوامل حفاظت كننده</a:t>
            </a:r>
            <a:r>
              <a:rPr lang="en-US" altLang="zh-CN" sz="4400" b="1" u="sng" dirty="0">
                <a:solidFill>
                  <a:srgbClr val="00FF00"/>
                </a:solidFill>
                <a:latin typeface="Franklin Gothic Medium" pitchFamily="34" charset="0"/>
                <a:ea typeface="SimSun" pitchFamily="2" charset="-122"/>
                <a:cs typeface="Simplified Arabic" pitchFamily="18" charset="-78"/>
              </a:rPr>
              <a:t>:</a:t>
            </a:r>
            <a:endParaRPr lang="fa-IR" altLang="zh-CN" sz="4400" dirty="0">
              <a:solidFill>
                <a:srgbClr val="00FF00"/>
              </a:solidFill>
              <a:latin typeface="Times New Roman" pitchFamily="18" charset="0"/>
              <a:ea typeface="SimSun" pitchFamily="2" charset="-122"/>
              <a:cs typeface="Times New Roman" pitchFamily="18" charset="0"/>
            </a:endParaRPr>
          </a:p>
          <a:p>
            <a:pPr indent="180975" algn="just" eaLnBrk="0" hangingPunct="0">
              <a:buFontTx/>
              <a:buChar char="-"/>
              <a:tabLst>
                <a:tab pos="228600" algn="l"/>
              </a:tabLst>
            </a:pPr>
            <a:r>
              <a:rPr lang="ar-SA" altLang="zh-CN" sz="3100" b="1" dirty="0">
                <a:solidFill>
                  <a:srgbClr val="FF0000"/>
                </a:solidFill>
                <a:latin typeface="Franklin Gothic Medium" pitchFamily="34" charset="0"/>
                <a:cs typeface="Simplified Arabic" pitchFamily="18" charset="-78"/>
              </a:rPr>
              <a:t>ارتباط مناسب و پيوند قوی </a:t>
            </a:r>
            <a:r>
              <a:rPr lang="ar-SA" altLang="zh-CN" sz="3100" b="1" dirty="0">
                <a:latin typeface="Franklin Gothic Medium" pitchFamily="34" charset="0"/>
                <a:cs typeface="Simplified Arabic" pitchFamily="18" charset="-78"/>
              </a:rPr>
              <a:t>با </a:t>
            </a:r>
            <a:r>
              <a:rPr lang="ar-SA" altLang="zh-CN" sz="3100" b="1" dirty="0">
                <a:solidFill>
                  <a:srgbClr val="FFC000"/>
                </a:solidFill>
                <a:latin typeface="Franklin Gothic Medium" pitchFamily="34" charset="0"/>
                <a:cs typeface="Simplified Arabic" pitchFamily="18" charset="-78"/>
              </a:rPr>
              <a:t>خانواده</a:t>
            </a:r>
            <a:r>
              <a:rPr lang="ar-SA" altLang="zh-CN" sz="3100" b="1" dirty="0">
                <a:latin typeface="Franklin Gothic Medium" pitchFamily="34" charset="0"/>
                <a:cs typeface="Simplified Arabic" pitchFamily="18" charset="-78"/>
              </a:rPr>
              <a:t>. </a:t>
            </a:r>
            <a:endParaRPr lang="en-US" altLang="zh-CN" sz="3100" b="1" dirty="0">
              <a:latin typeface="Franklin Gothic Medium" pitchFamily="34" charset="0"/>
              <a:ea typeface="SimSun" pitchFamily="2" charset="-122"/>
            </a:endParaRPr>
          </a:p>
          <a:p>
            <a:pPr indent="180975" algn="just" eaLnBrk="0" hangingPunct="0">
              <a:buFontTx/>
              <a:buChar char="-"/>
              <a:tabLst>
                <a:tab pos="228600" algn="l"/>
              </a:tabLst>
            </a:pPr>
            <a:endParaRPr lang="en-US" altLang="zh-CN" sz="3100" b="1" dirty="0">
              <a:latin typeface="Franklin Gothic Medium" pitchFamily="34" charset="0"/>
              <a:ea typeface="SimSun" pitchFamily="2" charset="-122"/>
            </a:endParaRPr>
          </a:p>
          <a:p>
            <a:pPr indent="180975" algn="just" eaLnBrk="0" hangingPunct="0">
              <a:tabLst>
                <a:tab pos="228600" algn="l"/>
              </a:tabLst>
            </a:pPr>
            <a:r>
              <a:rPr lang="fa-IR" altLang="zh-CN" sz="3100" b="1" dirty="0">
                <a:latin typeface="Franklin Gothic Medium" pitchFamily="34" charset="0"/>
                <a:ea typeface="Batang" pitchFamily="18" charset="-127"/>
              </a:rPr>
              <a:t>-</a:t>
            </a:r>
            <a:r>
              <a:rPr lang="ar-SA" altLang="zh-CN" sz="3100" b="1" dirty="0">
                <a:latin typeface="Franklin Gothic Medium" pitchFamily="34" charset="0"/>
                <a:cs typeface="Simplified Arabic" pitchFamily="18" charset="-78"/>
              </a:rPr>
              <a:t>اين تجربه كه والدين ناظر رفتارند، قوانين مشخصی برایرفتارها وجود دارد و والدين درزندگی فرزندان سهيم می باشند.</a:t>
            </a:r>
            <a:endParaRPr lang="en-US" altLang="zh-CN" sz="3100" b="1" dirty="0">
              <a:latin typeface="Franklin Gothic Medium" pitchFamily="34" charset="0"/>
              <a:ea typeface="SimSun" pitchFamily="2" charset="-122"/>
            </a:endParaRPr>
          </a:p>
          <a:p>
            <a:pPr indent="180975" algn="just" eaLnBrk="0" hangingPunct="0">
              <a:tabLst>
                <a:tab pos="228600" algn="l"/>
              </a:tabLst>
            </a:pPr>
            <a:endParaRPr lang="fa-IR" altLang="zh-CN" sz="3100" b="1" dirty="0">
              <a:latin typeface="Times New Roman" pitchFamily="18" charset="0"/>
              <a:ea typeface="SimSun" pitchFamily="2" charset="-122"/>
            </a:endParaRPr>
          </a:p>
          <a:p>
            <a:pPr indent="180975" algn="just" eaLnBrk="0" hangingPunct="0">
              <a:tabLst>
                <a:tab pos="228600" algn="l"/>
              </a:tabLst>
            </a:pPr>
            <a:r>
              <a:rPr lang="fa-IR" altLang="zh-CN" sz="3100" b="1" dirty="0">
                <a:latin typeface="Franklin Gothic Medium" pitchFamily="34" charset="0"/>
                <a:ea typeface="Batang" pitchFamily="18" charset="-127"/>
              </a:rPr>
              <a:t>-</a:t>
            </a:r>
            <a:r>
              <a:rPr lang="fa-IR" altLang="zh-CN" sz="31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ar-SA" altLang="zh-CN" sz="3100" b="1" dirty="0">
                <a:latin typeface="Franklin Gothic Medium" pitchFamily="34" charset="0"/>
                <a:cs typeface="Simplified Arabic" pitchFamily="18" charset="-78"/>
              </a:rPr>
              <a:t>موفقيت و پيشرفت تحصيلی.</a:t>
            </a:r>
            <a:endParaRPr lang="en-US" altLang="zh-CN" sz="3100" b="1" dirty="0">
              <a:latin typeface="Franklin Gothic Medium" pitchFamily="34" charset="0"/>
              <a:ea typeface="SimSun" pitchFamily="2" charset="-122"/>
            </a:endParaRPr>
          </a:p>
          <a:p>
            <a:pPr indent="180975" algn="just" eaLnBrk="0" hangingPunct="0">
              <a:tabLst>
                <a:tab pos="228600" algn="l"/>
              </a:tabLst>
            </a:pPr>
            <a:r>
              <a:rPr lang="ar-SA" altLang="zh-CN" sz="3100" b="1" dirty="0">
                <a:latin typeface="Franklin Gothic Medium" pitchFamily="34" charset="0"/>
                <a:cs typeface="Simplified Arabic" pitchFamily="18" charset="-78"/>
              </a:rPr>
              <a:t> </a:t>
            </a:r>
            <a:endParaRPr lang="ar-SA" altLang="zh-CN" sz="3100" b="1" dirty="0">
              <a:latin typeface="Times New Roman" pitchFamily="18" charset="0"/>
              <a:ea typeface="SimSun" pitchFamily="2" charset="-122"/>
            </a:endParaRPr>
          </a:p>
          <a:p>
            <a:pPr indent="180975" algn="just" eaLnBrk="0" hangingPunct="0">
              <a:tabLst>
                <a:tab pos="228600" algn="l"/>
              </a:tabLst>
            </a:pPr>
            <a:r>
              <a:rPr lang="fa-IR" altLang="zh-CN" sz="3100" b="1" dirty="0">
                <a:latin typeface="Franklin Gothic Medium" pitchFamily="34" charset="0"/>
                <a:ea typeface="Batang" pitchFamily="18" charset="-127"/>
              </a:rPr>
              <a:t>-</a:t>
            </a:r>
            <a:r>
              <a:rPr lang="fa-IR" altLang="zh-CN" sz="31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ar-SA" altLang="zh-CN" sz="3100" b="1" dirty="0">
                <a:solidFill>
                  <a:srgbClr val="FF0000"/>
                </a:solidFill>
                <a:latin typeface="Franklin Gothic Medium" pitchFamily="34" charset="0"/>
                <a:cs typeface="Simplified Arabic" pitchFamily="18" charset="-78"/>
              </a:rPr>
              <a:t>ارتباط قوی </a:t>
            </a:r>
            <a:r>
              <a:rPr lang="ar-SA" altLang="zh-CN" sz="3100" b="1" dirty="0">
                <a:latin typeface="Franklin Gothic Medium" pitchFamily="34" charset="0"/>
                <a:cs typeface="Simplified Arabic" pitchFamily="18" charset="-78"/>
              </a:rPr>
              <a:t>با </a:t>
            </a:r>
            <a:r>
              <a:rPr lang="ar-SA" altLang="zh-CN" sz="3100" b="1" dirty="0">
                <a:solidFill>
                  <a:srgbClr val="FFC000"/>
                </a:solidFill>
                <a:latin typeface="Franklin Gothic Medium" pitchFamily="34" charset="0"/>
                <a:cs typeface="Simplified Arabic" pitchFamily="18" charset="-78"/>
              </a:rPr>
              <a:t>نهادهای اجتماعی </a:t>
            </a:r>
            <a:r>
              <a:rPr lang="ar-SA" altLang="zh-CN" sz="3100" b="1" dirty="0">
                <a:latin typeface="Franklin Gothic Medium" pitchFamily="34" charset="0"/>
                <a:cs typeface="Simplified Arabic" pitchFamily="18" charset="-78"/>
              </a:rPr>
              <a:t>نظير خانواده ، دانشگاه و موسسات و سازمانهای مذهبی. </a:t>
            </a:r>
            <a:endParaRPr lang="en-US" altLang="zh-CN" sz="3100" b="1" dirty="0">
              <a:latin typeface="Franklin Gothic Medium" pitchFamily="34" charset="0"/>
              <a:ea typeface="SimSun" pitchFamily="2" charset="-122"/>
            </a:endParaRPr>
          </a:p>
          <a:p>
            <a:pPr indent="180975" algn="just" eaLnBrk="0" hangingPunct="0">
              <a:tabLst>
                <a:tab pos="228600" algn="l"/>
              </a:tabLst>
            </a:pPr>
            <a:endParaRPr lang="fa-IR" altLang="zh-CN" sz="3100" b="1" dirty="0">
              <a:latin typeface="Times New Roman" pitchFamily="18" charset="0"/>
              <a:ea typeface="SimSun" pitchFamily="2" charset="-122"/>
            </a:endParaRPr>
          </a:p>
          <a:p>
            <a:pPr indent="180975" algn="just" eaLnBrk="0" hangingPunct="0">
              <a:tabLst>
                <a:tab pos="228600" algn="l"/>
              </a:tabLst>
            </a:pPr>
            <a:r>
              <a:rPr lang="fa-IR" altLang="zh-CN" sz="3100" b="1" dirty="0">
                <a:latin typeface="Franklin Gothic Medium" pitchFamily="34" charset="0"/>
                <a:ea typeface="Batang" pitchFamily="18" charset="-127"/>
              </a:rPr>
              <a:t>-</a:t>
            </a:r>
            <a:r>
              <a:rPr lang="ar-SA" altLang="zh-CN" sz="3100" b="1" dirty="0">
                <a:latin typeface="Franklin Gothic Medium" pitchFamily="34" charset="0"/>
                <a:cs typeface="Simplified Arabic" pitchFamily="18" charset="-78"/>
              </a:rPr>
              <a:t>کسب هنجارهای اجتماعی ضد </a:t>
            </a:r>
            <a:r>
              <a:rPr lang="fa-IR" altLang="zh-CN" sz="3100" b="1" dirty="0">
                <a:latin typeface="Franklin Gothic Medium" pitchFamily="34" charset="0"/>
                <a:cs typeface="Simplified Arabic" pitchFamily="18" charset="-78"/>
              </a:rPr>
              <a:t>اسیب های اجتماعی</a:t>
            </a:r>
            <a:r>
              <a:rPr lang="ar-SA" altLang="zh-CN" sz="3100" b="1" dirty="0">
                <a:latin typeface="Franklin Gothic Medium" pitchFamily="34" charset="0"/>
                <a:cs typeface="Simplified Arabic" pitchFamily="18" charset="-78"/>
              </a:rPr>
              <a:t> </a:t>
            </a:r>
            <a:r>
              <a:rPr lang="fa-IR" altLang="zh-CN" sz="3100" b="1" dirty="0">
                <a:latin typeface="Franklin Gothic Medium" pitchFamily="34" charset="0"/>
                <a:cs typeface="Simplified Arabic" pitchFamily="18" charset="-78"/>
              </a:rPr>
              <a:t>مصرف </a:t>
            </a:r>
            <a:r>
              <a:rPr lang="ar-SA" altLang="zh-CN" sz="3100" b="1" dirty="0">
                <a:latin typeface="Franklin Gothic Medium" pitchFamily="34" charset="0"/>
                <a:cs typeface="Simplified Arabic" pitchFamily="18" charset="-78"/>
              </a:rPr>
              <a:t>مواد مخدر</a:t>
            </a:r>
            <a:r>
              <a:rPr lang="fa-IR" altLang="zh-CN" sz="3100" b="1" dirty="0">
                <a:solidFill>
                  <a:srgbClr val="00B050"/>
                </a:solidFill>
                <a:latin typeface="Franklin Gothic Medium" pitchFamily="34" charset="0"/>
                <a:cs typeface="Simplified Arabic" pitchFamily="18" charset="-78"/>
              </a:rPr>
              <a:t>، رفتار های پر خطر  و...</a:t>
            </a:r>
            <a:endParaRPr lang="ar-SA" altLang="zh-CN" sz="3100" b="1" dirty="0">
              <a:solidFill>
                <a:srgbClr val="00B050"/>
              </a:solidFill>
              <a:latin typeface="Times New Roman" pitchFamily="18" charset="0"/>
              <a:ea typeface="SimSun" pitchFamily="2" charset="-122"/>
            </a:endParaRPr>
          </a:p>
          <a:p>
            <a:pPr indent="180975" algn="just" eaLnBrk="0" hangingPunct="0">
              <a:tabLst>
                <a:tab pos="228600" algn="l"/>
              </a:tabLst>
            </a:pPr>
            <a:r>
              <a:rPr lang="fa-IR" altLang="zh-CN" sz="3100" dirty="0">
                <a:solidFill>
                  <a:srgbClr val="FFFF00"/>
                </a:solidFill>
                <a:latin typeface="Franklin Gothic Medium" pitchFamily="34" charset="0"/>
                <a:cs typeface="Simplified Arabic" pitchFamily="18" charset="-78"/>
              </a:rPr>
              <a:t> </a:t>
            </a:r>
            <a:endParaRPr lang="fa-IR" altLang="zh-CN" sz="3100" dirty="0">
              <a:solidFill>
                <a:srgbClr val="FFFF00"/>
              </a:solidFill>
              <a:latin typeface="Times New Roman" pitchFamily="18" charset="0"/>
              <a:ea typeface="SimSun" pitchFamily="2" charset="-122"/>
            </a:endParaRPr>
          </a:p>
          <a:p>
            <a:pPr indent="180975" algn="just" eaLnBrk="0" hangingPunct="0">
              <a:tabLst>
                <a:tab pos="228600" algn="l"/>
              </a:tabLst>
            </a:pPr>
            <a:r>
              <a:rPr lang="fa-IR" altLang="zh-CN" sz="3100" dirty="0">
                <a:solidFill>
                  <a:srgbClr val="FFFF00"/>
                </a:solidFill>
                <a:latin typeface="Franklin Gothic Medium" pitchFamily="34" charset="0"/>
                <a:cs typeface="Simplified Arabic" pitchFamily="18" charset="-78"/>
              </a:rPr>
              <a:t> </a:t>
            </a:r>
            <a:endParaRPr lang="fa-IR" altLang="zh-CN" sz="3100" dirty="0">
              <a:solidFill>
                <a:srgbClr val="FFFF00"/>
              </a:solidFill>
              <a:latin typeface="Times New Roman" pitchFamily="18" charset="0"/>
              <a:ea typeface="SimSun" pitchFamily="2" charset="-122"/>
            </a:endParaRPr>
          </a:p>
          <a:p>
            <a:pPr indent="180975" eaLnBrk="0" hangingPunct="0">
              <a:tabLst>
                <a:tab pos="228600" algn="l"/>
              </a:tabLst>
            </a:pPr>
            <a:endParaRPr lang="fa-IR" altLang="zh-CN" sz="3100" dirty="0">
              <a:solidFill>
                <a:srgbClr val="FFFF00"/>
              </a:solidFill>
              <a:latin typeface="Times New Roman" pitchFamily="18" charset="0"/>
              <a:ea typeface="SimSun" pitchFamily="2" charset="-122"/>
            </a:endParaRP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304800" y="1828800"/>
            <a:ext cx="8458200" cy="4648200"/>
          </a:xfrm>
        </p:spPr>
        <p:txBody>
          <a:bodyPr/>
          <a:lstStyle/>
          <a:p>
            <a:pPr algn="r" rtl="1">
              <a:buClr>
                <a:schemeClr val="tx1"/>
              </a:buClr>
              <a:buFont typeface="Wingdings" pitchFamily="2" charset="2"/>
              <a:buChar char="×"/>
              <a:defRPr/>
            </a:pPr>
            <a:r>
              <a:rPr lang="ar-SA" altLang="en-US" dirty="0">
                <a:solidFill>
                  <a:srgbClr val="FF0000"/>
                </a:solidFill>
              </a:rPr>
              <a:t>كاهش </a:t>
            </a:r>
            <a:r>
              <a:rPr lang="ar-SA" altLang="en-US" dirty="0">
                <a:solidFill>
                  <a:schemeClr val="tx1"/>
                </a:solidFill>
              </a:rPr>
              <a:t>عوامل محافظت كننده</a:t>
            </a:r>
          </a:p>
          <a:p>
            <a:pPr algn="r" rtl="1">
              <a:buClr>
                <a:schemeClr val="tx1"/>
              </a:buClr>
              <a:buFont typeface="Wingdings" pitchFamily="2" charset="2"/>
              <a:buChar char="×"/>
              <a:defRPr/>
            </a:pPr>
            <a:r>
              <a:rPr lang="ar-SA" altLang="en-US" dirty="0">
                <a:solidFill>
                  <a:srgbClr val="FF0000"/>
                </a:solidFill>
              </a:rPr>
              <a:t>افزايش</a:t>
            </a:r>
            <a:r>
              <a:rPr lang="ar-SA" altLang="en-US" dirty="0">
                <a:solidFill>
                  <a:schemeClr val="tx1"/>
                </a:solidFill>
              </a:rPr>
              <a:t> عوامل مخاطره آميز</a:t>
            </a:r>
          </a:p>
          <a:p>
            <a:pPr algn="r" rtl="1">
              <a:buClr>
                <a:schemeClr val="tx1"/>
              </a:buClr>
              <a:defRPr/>
            </a:pPr>
            <a:r>
              <a:rPr lang="en-US" altLang="en-US" dirty="0"/>
              <a:t> </a:t>
            </a:r>
            <a:r>
              <a:rPr lang="en-US" altLang="en-US" dirty="0">
                <a:solidFill>
                  <a:schemeClr val="tx1"/>
                </a:solidFill>
              </a:rPr>
              <a:t>  </a:t>
            </a:r>
            <a:r>
              <a:rPr lang="ar-SA" altLang="en-US" dirty="0">
                <a:solidFill>
                  <a:schemeClr val="tx1"/>
                </a:solidFill>
              </a:rPr>
              <a:t>مواجه هستند</a:t>
            </a:r>
            <a:r>
              <a:rPr lang="ar-SA" altLang="en-US" sz="4800" b="1" dirty="0">
                <a:cs typeface="Homa" pitchFamily="2" charset="-78"/>
              </a:rPr>
              <a:t>.</a:t>
            </a:r>
            <a:r>
              <a:rPr lang="ar-SA" altLang="en-US" sz="3600" dirty="0">
                <a:cs typeface="Homa" pitchFamily="2" charset="-78"/>
              </a:rPr>
              <a:t> </a:t>
            </a:r>
            <a:r>
              <a:rPr lang="ar-SA" altLang="en-US" sz="2000" b="1" dirty="0">
                <a:cs typeface="Homa" pitchFamily="2" charset="-78"/>
              </a:rPr>
              <a:t>(مك گي و لابووي 1986)</a:t>
            </a:r>
            <a:endParaRPr lang="en-US" altLang="en-US" sz="2000" b="1" dirty="0">
              <a:cs typeface="Homa" pitchFamily="2" charset="-78"/>
            </a:endParaRPr>
          </a:p>
        </p:txBody>
      </p:sp>
      <p:sp>
        <p:nvSpPr>
          <p:cNvPr id="33795" name="Rectangle 3"/>
          <p:cNvSpPr>
            <a:spLocks noChangeArrowheads="1"/>
          </p:cNvSpPr>
          <p:nvPr/>
        </p:nvSpPr>
        <p:spPr bwMode="auto">
          <a:xfrm>
            <a:off x="0" y="609600"/>
            <a:ext cx="9144000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ar-SA" altLang="en-US" sz="4000" dirty="0"/>
              <a:t>نوجوانان در معرض خطر با</a:t>
            </a:r>
            <a:endParaRPr lang="en-US" altLang="en-US" sz="4000" dirty="0"/>
          </a:p>
        </p:txBody>
      </p:sp>
      <p:pic>
        <p:nvPicPr>
          <p:cNvPr id="33796" name="Picture 4" descr="AMVICTO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3440113"/>
            <a:ext cx="2603500" cy="318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37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37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1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37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500"/>
                            </p:stCondLst>
                            <p:childTnLst>
                              <p:par>
                                <p:cTn id="31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0" fill="hold"/>
                                        <p:tgtEl>
                                          <p:spTgt spid="3379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4" grpId="0" build="p" autoUpdateAnimBg="0" advAuto="0"/>
      <p:bldP spid="33795" grpId="0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755650" y="981075"/>
            <a:ext cx="7777163" cy="1600200"/>
          </a:xfrm>
        </p:spPr>
        <p:txBody>
          <a:bodyPr/>
          <a:lstStyle/>
          <a:p>
            <a:pPr>
              <a:defRPr/>
            </a:pPr>
            <a:r>
              <a:rPr lang="ar-SA" altLang="zh-CN" b="1" dirty="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علم پيشگيری به‌ تعبير امروزی‌ آن‌ و مطابق‌ با اين رويكرد عبارت‌ است‌</a:t>
            </a:r>
            <a:r>
              <a:rPr lang="fa-IR" altLang="zh-CN" b="1" dirty="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 از</a:t>
            </a:r>
            <a:r>
              <a:rPr lang="ar-SA" altLang="zh-CN" b="1" dirty="0">
                <a:solidFill>
                  <a:schemeClr val="tx1"/>
                </a:solidFill>
                <a:effectLst>
                  <a:outerShdw blurRad="38100" dist="38100" dir="2700000" algn="tl">
                    <a:srgbClr val="010199"/>
                  </a:outerShdw>
                </a:effectLst>
              </a:rPr>
              <a:t>:</a:t>
            </a:r>
            <a:endParaRPr lang="en-US" b="1" dirty="0">
              <a:solidFill>
                <a:schemeClr val="tx1"/>
              </a:solidFill>
              <a:effectLst>
                <a:outerShdw blurRad="38100" dist="38100" dir="2700000" algn="tl">
                  <a:srgbClr val="010199"/>
                </a:outerShdw>
              </a:effectLst>
            </a:endParaRP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03350" y="3789363"/>
            <a:ext cx="6400800" cy="1752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80000"/>
              </a:lnSpc>
              <a:defRPr/>
            </a:pPr>
            <a:r>
              <a:rPr lang="ar-SA" altLang="zh-CN" sz="2800" b="1"/>
              <a:t> </a:t>
            </a:r>
            <a:r>
              <a:rPr lang="ar-SA" altLang="zh-CN" sz="65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تضعيف‌ عوامل‌ خطر و تقويت‌ عوامل‌ حفاظت‌ كننده‌</a:t>
            </a:r>
            <a:r>
              <a:rPr lang="en-US" altLang="zh-CN" sz="650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endParaRPr lang="en-US" sz="650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</a:endParaRPr>
          </a:p>
        </p:txBody>
      </p:sp>
    </p:spTree>
  </p:cSld>
  <p:clrMapOvr>
    <a:masterClrMapping/>
  </p:clrMapOvr>
  <p:transition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327</TotalTime>
  <Words>1991</Words>
  <Application>Microsoft Office PowerPoint</Application>
  <PresentationFormat>On-screen Show (4:3)</PresentationFormat>
  <Paragraphs>301</Paragraphs>
  <Slides>54</Slides>
  <Notes>7</Notes>
  <HiddenSlides>1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54</vt:i4>
      </vt:variant>
    </vt:vector>
  </HeadingPairs>
  <TitlesOfParts>
    <vt:vector size="69" baseType="lpstr">
      <vt:lpstr>宋体</vt:lpstr>
      <vt:lpstr>宋体</vt:lpstr>
      <vt:lpstr>Arial</vt:lpstr>
      <vt:lpstr>B Titr</vt:lpstr>
      <vt:lpstr>Batang</vt:lpstr>
      <vt:lpstr>Calibri</vt:lpstr>
      <vt:lpstr>Franklin Gothic Medium</vt:lpstr>
      <vt:lpstr>Homa</vt:lpstr>
      <vt:lpstr>Impact</vt:lpstr>
      <vt:lpstr>Simplified Arabic</vt:lpstr>
      <vt:lpstr>Tahoma</vt:lpstr>
      <vt:lpstr>Times New Roman</vt:lpstr>
      <vt:lpstr>Wingdings</vt:lpstr>
      <vt:lpstr>Zar</vt:lpstr>
      <vt:lpstr>Office Theme</vt:lpstr>
      <vt:lpstr>فقر و آسیب های اجتماعی </vt:lpstr>
      <vt:lpstr>عوامل خطر-عوامل محافظت</vt:lpstr>
      <vt:lpstr> </vt:lpstr>
      <vt:lpstr>1-عوامل خطر-عوامل محافظت</vt:lpstr>
      <vt:lpstr>عوامل مخاطره آميز و حفاظت كننده در ابعاد گوناگون(فردي ،مدرسه،همسالان، خانوادگي و اجتماعي) وجود دارند.                                         ( ديويد هاوكينز 1985)</vt:lpstr>
      <vt:lpstr>PowerPoint Presentation</vt:lpstr>
      <vt:lpstr>PowerPoint Presentation</vt:lpstr>
      <vt:lpstr>PowerPoint Presentation</vt:lpstr>
      <vt:lpstr>علم پيشگيری به‌ تعبير امروزی‌ آن‌ و مطابق‌ با اين رويكرد عبارت‌ است‌ از:</vt:lpstr>
      <vt:lpstr>سوال مهم</vt:lpstr>
      <vt:lpstr> مهم</vt:lpstr>
      <vt:lpstr>خطر اصلی در این رویکرد چیست؟</vt:lpstr>
      <vt:lpstr>خطر اصلی کجاست؟</vt:lpstr>
      <vt:lpstr> آنچه كه اهميت دارد، اين است كه :</vt:lpstr>
      <vt:lpstr>در نهایت قرار است به کجا برسیم؟</vt:lpstr>
      <vt:lpstr>يافته‌هاي بدست آمده از مطالعات نشان مي‌دهد كه:</vt:lpstr>
      <vt:lpstr>تاب آوري</vt:lpstr>
      <vt:lpstr>تاب‌آوري</vt:lpstr>
      <vt:lpstr>تاب‌آوري</vt:lpstr>
      <vt:lpstr>تاب‌آوري</vt:lpstr>
      <vt:lpstr>تاب‌آوري</vt:lpstr>
      <vt:lpstr>تاب‌آوري</vt:lpstr>
      <vt:lpstr>توانايي بيولوژيك (فطري) براي رشد و ارتقاء كه در انسان بعنوان يك ارگانيسم وجود دارد.</vt:lpstr>
      <vt:lpstr>نكته مهم </vt:lpstr>
      <vt:lpstr>همة انسان‌ها توانايي تغيير را دارند</vt:lpstr>
      <vt:lpstr>نوجوانان در رويارويي با عوامل تنش‌زايي كه در بافتار اجتماعي وجود دارد نظير نژادپرستي، جنگ و فقر، با موفقيت بيرون مي‌آيند</vt:lpstr>
      <vt:lpstr>تاب آوري</vt:lpstr>
      <vt:lpstr>PowerPoint Presentation</vt:lpstr>
      <vt:lpstr>تاب‌آوري عبارت است از فرايند با ديگران رابطه داشتن و زيستن.</vt:lpstr>
      <vt:lpstr>آسيب پذيري و تاب آوري دو مفهومي هستند كه تعيين كننده پيامدهاي مواجه افراد با خطرهستند. (راتر 1985)</vt:lpstr>
      <vt:lpstr>این دیدگاه چه ارزشی دارد؟</vt:lpstr>
      <vt:lpstr>این دیدگاه چه ارزشی دارد؟</vt:lpstr>
      <vt:lpstr>این دیدگاه چه ارزشی دارد؟</vt:lpstr>
      <vt:lpstr>تاب اوری و درمانگران </vt:lpstr>
      <vt:lpstr>در واقع تاب اوری چه می کند؟</vt:lpstr>
      <vt:lpstr>تمركز بر رشد انسان</vt:lpstr>
      <vt:lpstr>رشد، عبارتست از پرسش دربارة ارتباطي كه ميان شما بعنوان يك فرد و محيطي كه در آن زندگي مي‌كنيد، شكل مي‌گيرد. </vt:lpstr>
      <vt:lpstr>تاب اوری </vt:lpstr>
      <vt:lpstr>تقويت تاب‌آوري</vt:lpstr>
      <vt:lpstr>تقويت تاب‌آوري</vt:lpstr>
      <vt:lpstr>تأكيد بر فرايند</vt:lpstr>
      <vt:lpstr>PowerPoint Presentation</vt:lpstr>
      <vt:lpstr>1-شناخت چرخه تاب آوری : </vt:lpstr>
      <vt:lpstr>1-شناخت چرخه تاب آوری : </vt:lpstr>
      <vt:lpstr>1-شناخت چرخه تاب آوری : </vt:lpstr>
      <vt:lpstr>1-شناخت چرخه تاب آوری : </vt:lpstr>
      <vt:lpstr>1-شناخت چرخه تاب آوری : </vt:lpstr>
      <vt:lpstr>1-شناخت چرخه تاب آوری : </vt:lpstr>
      <vt:lpstr>1-شناخت چرخه تاب آوری : </vt:lpstr>
      <vt:lpstr>كليد اصلي كه پژوهش‌هاي تاب‌آوري بر آن تأكيد دارند، اين است كه</vt:lpstr>
      <vt:lpstr>نتیجه برنامه های تاب اورانه</vt:lpstr>
      <vt:lpstr>كاربرد تاب‌آوري</vt:lpstr>
      <vt:lpstr>كاربرد تاب‌آوري</vt:lpstr>
      <vt:lpstr>اساسي‌ترين وظيفه والدين، آموزشگران و سياستگذاران عبارتست از ايجاد ارتباط ميان مراجعان ویا کودکان خود با كارخانه‌اي به نام اجتماع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etrat</dc:creator>
  <cp:lastModifiedBy>Admin</cp:lastModifiedBy>
  <cp:revision>77</cp:revision>
  <dcterms:created xsi:type="dcterms:W3CDTF">2012-11-30T09:26:17Z</dcterms:created>
  <dcterms:modified xsi:type="dcterms:W3CDTF">2017-01-07T10:41:22Z</dcterms:modified>
</cp:coreProperties>
</file>