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93" r:id="rId1"/>
    <p:sldMasterId id="2147484218" r:id="rId2"/>
    <p:sldMasterId id="2147484255" r:id="rId3"/>
    <p:sldMasterId id="2147484373" r:id="rId4"/>
    <p:sldMasterId id="2147484391" r:id="rId5"/>
    <p:sldMasterId id="2147484406" r:id="rId6"/>
    <p:sldMasterId id="2147484418" r:id="rId7"/>
  </p:sldMasterIdLst>
  <p:notesMasterIdLst>
    <p:notesMasterId r:id="rId50"/>
  </p:notesMasterIdLst>
  <p:handoutMasterIdLst>
    <p:handoutMasterId r:id="rId51"/>
  </p:handoutMasterIdLst>
  <p:sldIdLst>
    <p:sldId id="286" r:id="rId8"/>
    <p:sldId id="341" r:id="rId9"/>
    <p:sldId id="417" r:id="rId10"/>
    <p:sldId id="428" r:id="rId11"/>
    <p:sldId id="418" r:id="rId12"/>
    <p:sldId id="419" r:id="rId13"/>
    <p:sldId id="420" r:id="rId14"/>
    <p:sldId id="427" r:id="rId15"/>
    <p:sldId id="421" r:id="rId16"/>
    <p:sldId id="422" r:id="rId17"/>
    <p:sldId id="464" r:id="rId18"/>
    <p:sldId id="435" r:id="rId19"/>
    <p:sldId id="481" r:id="rId20"/>
    <p:sldId id="423" r:id="rId21"/>
    <p:sldId id="424" r:id="rId22"/>
    <p:sldId id="487" r:id="rId23"/>
    <p:sldId id="493" r:id="rId24"/>
    <p:sldId id="449" r:id="rId25"/>
    <p:sldId id="488" r:id="rId26"/>
    <p:sldId id="489" r:id="rId27"/>
    <p:sldId id="434" r:id="rId28"/>
    <p:sldId id="490" r:id="rId29"/>
    <p:sldId id="503" r:id="rId30"/>
    <p:sldId id="504" r:id="rId31"/>
    <p:sldId id="501" r:id="rId32"/>
    <p:sldId id="502" r:id="rId33"/>
    <p:sldId id="485" r:id="rId34"/>
    <p:sldId id="506" r:id="rId35"/>
    <p:sldId id="452" r:id="rId36"/>
    <p:sldId id="500" r:id="rId37"/>
    <p:sldId id="510" r:id="rId38"/>
    <p:sldId id="505" r:id="rId39"/>
    <p:sldId id="507" r:id="rId40"/>
    <p:sldId id="491" r:id="rId41"/>
    <p:sldId id="511" r:id="rId42"/>
    <p:sldId id="495" r:id="rId43"/>
    <p:sldId id="498" r:id="rId44"/>
    <p:sldId id="494" r:id="rId45"/>
    <p:sldId id="508" r:id="rId46"/>
    <p:sldId id="443" r:id="rId47"/>
    <p:sldId id="492" r:id="rId48"/>
    <p:sldId id="288" r:id="rId49"/>
  </p:sldIdLst>
  <p:sldSz cx="9906000" cy="6858000" type="A4"/>
  <p:notesSz cx="6797675" cy="9926638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27"/>
    <a:srgbClr val="4229FB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82011" autoAdjust="0"/>
  </p:normalViewPr>
  <p:slideViewPr>
    <p:cSldViewPr>
      <p:cViewPr varScale="1">
        <p:scale>
          <a:sx n="72" d="100"/>
          <a:sy n="72" d="100"/>
        </p:scale>
        <p:origin x="1152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612EA-A25D-4042-9B09-BC217179A64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F9703C-AC11-4881-BE8C-0D263792CE5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algn="ctr" rtl="1"/>
          <a:r>
            <a:rPr lang="fa-IR" b="1">
              <a:cs typeface="B Titr" panose="00000700000000000000" pitchFamily="2" charset="-78"/>
            </a:rPr>
            <a:t>روش های گزینش دانشجو : </a:t>
          </a:r>
          <a:endParaRPr lang="en-US" b="1" dirty="0">
            <a:cs typeface="B Titr" panose="00000700000000000000" pitchFamily="2" charset="-78"/>
          </a:endParaRPr>
        </a:p>
      </dgm:t>
    </dgm:pt>
    <dgm:pt modelId="{00F5B90A-41BA-4FDC-86A8-DB68AB144BCA}" type="parTrans" cxnId="{1360518D-CFE4-4445-987A-AB89593430D2}">
      <dgm:prSet/>
      <dgm:spPr/>
      <dgm:t>
        <a:bodyPr/>
        <a:lstStyle/>
        <a:p>
          <a:pPr algn="ctr" rtl="1"/>
          <a:endParaRPr lang="en-US" b="1">
            <a:solidFill>
              <a:srgbClr val="FC0427"/>
            </a:solidFill>
          </a:endParaRPr>
        </a:p>
      </dgm:t>
    </dgm:pt>
    <dgm:pt modelId="{0C8F7C7E-76CF-42C8-B1C6-04632F14D61D}" type="sibTrans" cxnId="{1360518D-CFE4-4445-987A-AB89593430D2}">
      <dgm:prSet/>
      <dgm:spPr/>
      <dgm:t>
        <a:bodyPr/>
        <a:lstStyle/>
        <a:p>
          <a:pPr algn="ctr" rtl="1"/>
          <a:endParaRPr lang="en-US" b="1">
            <a:solidFill>
              <a:srgbClr val="FC0427"/>
            </a:solidFill>
          </a:endParaRPr>
        </a:p>
      </dgm:t>
    </dgm:pt>
    <dgm:pt modelId="{4814F12A-8C39-481E-BD52-F8291E1CB7CC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 rtl="1"/>
          <a:r>
            <a:rPr lang="fa-IR" sz="2400" b="1" dirty="0">
              <a:cs typeface="B Titr" panose="00000700000000000000" pitchFamily="2" charset="-78"/>
            </a:rPr>
            <a:t>کد رشته محل های</a:t>
          </a:r>
        </a:p>
        <a:p>
          <a:pPr algn="ctr" rtl="1"/>
          <a:r>
            <a:rPr lang="fa-IR" sz="2400" b="1" u="sng" dirty="0">
              <a:cs typeface="B Titr" panose="00000700000000000000" pitchFamily="2" charset="-78"/>
            </a:rPr>
            <a:t> با آزمون</a:t>
          </a:r>
          <a:endParaRPr lang="en-US" sz="2400" b="1" u="sng" dirty="0">
            <a:cs typeface="B Titr" panose="00000700000000000000" pitchFamily="2" charset="-78"/>
          </a:endParaRPr>
        </a:p>
      </dgm:t>
    </dgm:pt>
    <dgm:pt modelId="{C9C3BAB4-479C-4CEE-81AD-CB8DA2A9E51A}" type="parTrans" cxnId="{98E22753-E510-496C-9032-1DA94CB03A22}">
      <dgm:prSet/>
      <dgm:spPr/>
      <dgm:t>
        <a:bodyPr/>
        <a:lstStyle/>
        <a:p>
          <a:pPr algn="ctr" rtl="1"/>
          <a:endParaRPr lang="en-US" b="1">
            <a:solidFill>
              <a:srgbClr val="FC0427"/>
            </a:solidFill>
          </a:endParaRPr>
        </a:p>
      </dgm:t>
    </dgm:pt>
    <dgm:pt modelId="{341D2501-F20A-43BF-8B11-304D96C9BE6E}" type="sibTrans" cxnId="{98E22753-E510-496C-9032-1DA94CB03A22}">
      <dgm:prSet/>
      <dgm:spPr/>
      <dgm:t>
        <a:bodyPr/>
        <a:lstStyle/>
        <a:p>
          <a:pPr algn="ctr" rtl="1"/>
          <a:endParaRPr lang="en-US" b="1">
            <a:solidFill>
              <a:srgbClr val="FC0427"/>
            </a:solidFill>
          </a:endParaRPr>
        </a:p>
      </dgm:t>
    </dgm:pt>
    <dgm:pt modelId="{E4F12444-8184-4D7D-8E4B-E3929E42B659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solidFill>
            <a:srgbClr val="FC0427"/>
          </a:solidFill>
        </a:ln>
      </dgm:spPr>
      <dgm:t>
        <a:bodyPr/>
        <a:lstStyle/>
        <a:p>
          <a:pPr algn="r" rtl="1"/>
          <a:r>
            <a:rPr lang="fa-IR" sz="2000" b="1" dirty="0">
              <a:solidFill>
                <a:schemeClr val="bg1"/>
              </a:solidFill>
              <a:cs typeface="B Nazanin" pitchFamily="2" charset="-78"/>
            </a:rPr>
            <a:t>1-کنکور – 100%</a:t>
          </a:r>
        </a:p>
        <a:p>
          <a:pPr algn="r">
            <a:buFont typeface="Arial" panose="020B0604020202020204" pitchFamily="34" charset="0"/>
            <a:buChar char="•"/>
          </a:pPr>
          <a:r>
            <a:rPr lang="fa-IR" sz="2000" b="1" dirty="0">
              <a:solidFill>
                <a:schemeClr val="bg1"/>
              </a:solidFill>
              <a:cs typeface="B Nazanin" pitchFamily="2" charset="-78"/>
            </a:rPr>
            <a:t>2-کنکور 75%+ 25% سوم</a:t>
          </a:r>
        </a:p>
        <a:p>
          <a:pPr algn="r">
            <a:buFont typeface="Arial" panose="020B0604020202020204" pitchFamily="34" charset="0"/>
            <a:buChar char="•"/>
          </a:pPr>
          <a:r>
            <a:rPr lang="fa-IR" sz="2000" b="1" dirty="0">
              <a:solidFill>
                <a:schemeClr val="bg1"/>
              </a:solidFill>
              <a:cs typeface="B Nazanin" pitchFamily="2" charset="-78"/>
            </a:rPr>
            <a:t>3-کنکور95%+5%پیش</a:t>
          </a:r>
        </a:p>
        <a:p>
          <a:pPr algn="r">
            <a:buFont typeface="Arial" panose="020B0604020202020204" pitchFamily="34" charset="0"/>
            <a:buChar char="•"/>
          </a:pPr>
          <a:r>
            <a:rPr lang="fa-IR" sz="2000" b="1" dirty="0">
              <a:solidFill>
                <a:schemeClr val="bg1"/>
              </a:solidFill>
              <a:cs typeface="B Nazanin" pitchFamily="2" charset="-78"/>
            </a:rPr>
            <a:t>4-کنکور70%+25% سوم+5%پیش</a:t>
          </a:r>
          <a:endParaRPr lang="en-US" sz="2000" b="1" dirty="0">
            <a:solidFill>
              <a:schemeClr val="bg1"/>
            </a:solidFill>
            <a:cs typeface="B Nazanin" pitchFamily="2" charset="-78"/>
          </a:endParaRPr>
        </a:p>
      </dgm:t>
    </dgm:pt>
    <dgm:pt modelId="{59875206-7264-4D49-954F-8ABF56C811B9}" type="parTrans" cxnId="{B25C7C6B-4412-4FBD-9ACD-E26E1A7D2232}">
      <dgm:prSet/>
      <dgm:spPr/>
      <dgm:t>
        <a:bodyPr/>
        <a:lstStyle/>
        <a:p>
          <a:pPr algn="ctr" rtl="1"/>
          <a:endParaRPr lang="en-US" b="1">
            <a:solidFill>
              <a:srgbClr val="FC0427"/>
            </a:solidFill>
          </a:endParaRPr>
        </a:p>
      </dgm:t>
    </dgm:pt>
    <dgm:pt modelId="{B7B960FE-0F20-4977-ADB4-E3B2FD022693}" type="sibTrans" cxnId="{B25C7C6B-4412-4FBD-9ACD-E26E1A7D2232}">
      <dgm:prSet/>
      <dgm:spPr/>
      <dgm:t>
        <a:bodyPr/>
        <a:lstStyle/>
        <a:p>
          <a:pPr algn="ctr" rtl="1"/>
          <a:endParaRPr lang="en-US" b="1">
            <a:solidFill>
              <a:srgbClr val="FC0427"/>
            </a:solidFill>
          </a:endParaRPr>
        </a:p>
      </dgm:t>
    </dgm:pt>
    <dgm:pt modelId="{DCA2BF99-640D-4CF6-BA9F-6092C13E9007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fa-IR" sz="2400" b="1" dirty="0">
              <a:cs typeface="B Titr" panose="00000700000000000000" pitchFamily="2" charset="-78"/>
            </a:rPr>
            <a:t>کد رشته محل های</a:t>
          </a:r>
        </a:p>
        <a:p>
          <a:pPr algn="ctr" rtl="1"/>
          <a:r>
            <a:rPr lang="fa-IR" sz="2400" b="1" u="sng" dirty="0">
              <a:cs typeface="B Titr" panose="00000700000000000000" pitchFamily="2" charset="-78"/>
            </a:rPr>
            <a:t>بدون آزمون</a:t>
          </a:r>
          <a:endParaRPr lang="en-US" sz="2400" b="1" u="sng" dirty="0">
            <a:cs typeface="B Titr" panose="00000700000000000000" pitchFamily="2" charset="-78"/>
          </a:endParaRPr>
        </a:p>
      </dgm:t>
    </dgm:pt>
    <dgm:pt modelId="{674EADB6-43FE-4496-AC80-0C98E7F6DB80}" type="parTrans" cxnId="{82EF0F8A-2DF2-4769-87EC-AB7711FE8C4D}">
      <dgm:prSet/>
      <dgm:spPr/>
      <dgm:t>
        <a:bodyPr/>
        <a:lstStyle/>
        <a:p>
          <a:pPr algn="ctr" rtl="1"/>
          <a:endParaRPr lang="en-US" b="1">
            <a:solidFill>
              <a:srgbClr val="FC0427"/>
            </a:solidFill>
          </a:endParaRPr>
        </a:p>
      </dgm:t>
    </dgm:pt>
    <dgm:pt modelId="{EA7A2031-F42D-42E4-9B1D-F0A7016DBEE2}" type="sibTrans" cxnId="{82EF0F8A-2DF2-4769-87EC-AB7711FE8C4D}">
      <dgm:prSet/>
      <dgm:spPr/>
      <dgm:t>
        <a:bodyPr/>
        <a:lstStyle/>
        <a:p>
          <a:pPr algn="ctr" rtl="1"/>
          <a:endParaRPr lang="en-US" b="1">
            <a:solidFill>
              <a:srgbClr val="FC0427"/>
            </a:solidFill>
          </a:endParaRPr>
        </a:p>
      </dgm:t>
    </dgm:pt>
    <dgm:pt modelId="{2983B62A-1287-4B19-95B3-3656C9EFC36E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fa-IR" b="1" dirty="0">
              <a:cs typeface="B Nazanin" pitchFamily="2" charset="-78"/>
            </a:rPr>
            <a:t>100% تاثیر سوابق تحصیلی </a:t>
          </a:r>
          <a:endParaRPr lang="en-US" b="1" dirty="0">
            <a:cs typeface="B Nazanin" pitchFamily="2" charset="-78"/>
          </a:endParaRPr>
        </a:p>
      </dgm:t>
    </dgm:pt>
    <dgm:pt modelId="{4C31C295-77C6-4993-94A0-32CA33C1F9E4}" type="parTrans" cxnId="{8ECE65F3-8071-4C22-A09A-1670183FCA5E}">
      <dgm:prSet/>
      <dgm:spPr/>
      <dgm:t>
        <a:bodyPr/>
        <a:lstStyle/>
        <a:p>
          <a:pPr algn="ctr" rtl="1"/>
          <a:endParaRPr lang="en-US" b="1">
            <a:solidFill>
              <a:srgbClr val="FC0427"/>
            </a:solidFill>
          </a:endParaRPr>
        </a:p>
      </dgm:t>
    </dgm:pt>
    <dgm:pt modelId="{ABD3A109-3718-41FA-B0BC-D5377CB6C07D}" type="sibTrans" cxnId="{8ECE65F3-8071-4C22-A09A-1670183FCA5E}">
      <dgm:prSet/>
      <dgm:spPr/>
      <dgm:t>
        <a:bodyPr/>
        <a:lstStyle/>
        <a:p>
          <a:pPr algn="ctr" rtl="1"/>
          <a:endParaRPr lang="en-US" b="1">
            <a:solidFill>
              <a:srgbClr val="FC0427"/>
            </a:solidFill>
          </a:endParaRPr>
        </a:p>
      </dgm:t>
    </dgm:pt>
    <dgm:pt modelId="{7D44665C-B742-41D7-95CB-0B42C9E43B35}" type="pres">
      <dgm:prSet presAssocID="{3D5612EA-A25D-4042-9B09-BC217179A64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325F2283-CD64-4821-BC96-3A393250D904}" type="pres">
      <dgm:prSet presAssocID="{67F9703C-AC11-4881-BE8C-0D263792CE54}" presName="root1" presStyleCnt="0"/>
      <dgm:spPr/>
    </dgm:pt>
    <dgm:pt modelId="{4F516A08-7A81-424B-BF87-E7A4C40C1B52}" type="pres">
      <dgm:prSet presAssocID="{67F9703C-AC11-4881-BE8C-0D263792CE54}" presName="LevelOneTextNode" presStyleLbl="node0" presStyleIdx="0" presStyleCnt="1" custScaleX="99239" custScaleY="175832" custLinFactNeighborX="-6435" custLinFactNeighborY="2498">
        <dgm:presLayoutVars>
          <dgm:chPref val="3"/>
        </dgm:presLayoutVars>
      </dgm:prSet>
      <dgm:spPr/>
    </dgm:pt>
    <dgm:pt modelId="{A59E3CCE-6782-4645-B6ED-7038A2DAC60C}" type="pres">
      <dgm:prSet presAssocID="{67F9703C-AC11-4881-BE8C-0D263792CE54}" presName="level2hierChild" presStyleCnt="0"/>
      <dgm:spPr/>
    </dgm:pt>
    <dgm:pt modelId="{2BE91521-1EBC-4B86-892F-7C4E00DBA2D8}" type="pres">
      <dgm:prSet presAssocID="{C9C3BAB4-479C-4CEE-81AD-CB8DA2A9E51A}" presName="conn2-1" presStyleLbl="parChTrans1D2" presStyleIdx="0" presStyleCnt="2"/>
      <dgm:spPr/>
    </dgm:pt>
    <dgm:pt modelId="{F787CDF8-43DA-40D2-B377-CF72103AFA46}" type="pres">
      <dgm:prSet presAssocID="{C9C3BAB4-479C-4CEE-81AD-CB8DA2A9E51A}" presName="connTx" presStyleLbl="parChTrans1D2" presStyleIdx="0" presStyleCnt="2"/>
      <dgm:spPr/>
    </dgm:pt>
    <dgm:pt modelId="{76A4C9D5-3C2F-4F1D-9831-370E2935FEC8}" type="pres">
      <dgm:prSet presAssocID="{4814F12A-8C39-481E-BD52-F8291E1CB7CC}" presName="root2" presStyleCnt="0"/>
      <dgm:spPr/>
    </dgm:pt>
    <dgm:pt modelId="{D896B6AA-6544-41B3-857F-7B8190409903}" type="pres">
      <dgm:prSet presAssocID="{4814F12A-8C39-481E-BD52-F8291E1CB7CC}" presName="LevelTwoTextNode" presStyleLbl="node2" presStyleIdx="0" presStyleCnt="2" custScaleX="126405" custScaleY="156838" custLinFactNeighborX="1878" custLinFactNeighborY="-64896">
        <dgm:presLayoutVars>
          <dgm:chPref val="3"/>
        </dgm:presLayoutVars>
      </dgm:prSet>
      <dgm:spPr/>
    </dgm:pt>
    <dgm:pt modelId="{A37917F7-118C-4690-AB49-507C0D214E49}" type="pres">
      <dgm:prSet presAssocID="{4814F12A-8C39-481E-BD52-F8291E1CB7CC}" presName="level3hierChild" presStyleCnt="0"/>
      <dgm:spPr/>
    </dgm:pt>
    <dgm:pt modelId="{71209475-B065-48F1-91A3-656DEBA766F7}" type="pres">
      <dgm:prSet presAssocID="{59875206-7264-4D49-954F-8ABF56C811B9}" presName="conn2-1" presStyleLbl="parChTrans1D3" presStyleIdx="0" presStyleCnt="2"/>
      <dgm:spPr/>
    </dgm:pt>
    <dgm:pt modelId="{92F5F728-F3AA-40FA-B467-3F167AAA80E7}" type="pres">
      <dgm:prSet presAssocID="{59875206-7264-4D49-954F-8ABF56C811B9}" presName="connTx" presStyleLbl="parChTrans1D3" presStyleIdx="0" presStyleCnt="2"/>
      <dgm:spPr/>
    </dgm:pt>
    <dgm:pt modelId="{00F7EE83-F2BC-413C-A421-8D8102A7EBFD}" type="pres">
      <dgm:prSet presAssocID="{E4F12444-8184-4D7D-8E4B-E3929E42B659}" presName="root2" presStyleCnt="0"/>
      <dgm:spPr/>
    </dgm:pt>
    <dgm:pt modelId="{219984D3-FBA6-492F-A650-46717C908DDF}" type="pres">
      <dgm:prSet presAssocID="{E4F12444-8184-4D7D-8E4B-E3929E42B659}" presName="LevelTwoTextNode" presStyleLbl="node3" presStyleIdx="0" presStyleCnt="2" custScaleX="164788" custScaleY="191862" custLinFactNeighborX="3237" custLinFactNeighborY="-66420">
        <dgm:presLayoutVars>
          <dgm:chPref val="3"/>
        </dgm:presLayoutVars>
      </dgm:prSet>
      <dgm:spPr/>
    </dgm:pt>
    <dgm:pt modelId="{775F5BDD-C6C2-4DB1-A05F-5C66986A199D}" type="pres">
      <dgm:prSet presAssocID="{E4F12444-8184-4D7D-8E4B-E3929E42B659}" presName="level3hierChild" presStyleCnt="0"/>
      <dgm:spPr/>
    </dgm:pt>
    <dgm:pt modelId="{3B3ACAAB-D1DC-42E1-841C-4BD161CBAFD2}" type="pres">
      <dgm:prSet presAssocID="{674EADB6-43FE-4496-AC80-0C98E7F6DB80}" presName="conn2-1" presStyleLbl="parChTrans1D2" presStyleIdx="1" presStyleCnt="2"/>
      <dgm:spPr/>
    </dgm:pt>
    <dgm:pt modelId="{6AD22AB5-BDE7-4AB1-AA77-F6DE25E8C542}" type="pres">
      <dgm:prSet presAssocID="{674EADB6-43FE-4496-AC80-0C98E7F6DB80}" presName="connTx" presStyleLbl="parChTrans1D2" presStyleIdx="1" presStyleCnt="2"/>
      <dgm:spPr/>
    </dgm:pt>
    <dgm:pt modelId="{6E856778-158F-473A-817D-1FF1FEDB3ADA}" type="pres">
      <dgm:prSet presAssocID="{DCA2BF99-640D-4CF6-BA9F-6092C13E9007}" presName="root2" presStyleCnt="0"/>
      <dgm:spPr/>
    </dgm:pt>
    <dgm:pt modelId="{5C12CC29-05D0-473C-9A68-8B9E73B1717A}" type="pres">
      <dgm:prSet presAssocID="{DCA2BF99-640D-4CF6-BA9F-6092C13E9007}" presName="LevelTwoTextNode" presStyleLbl="node2" presStyleIdx="1" presStyleCnt="2" custScaleX="130353" custScaleY="160061" custLinFactNeighborX="-4022" custLinFactNeighborY="47140">
        <dgm:presLayoutVars>
          <dgm:chPref val="3"/>
        </dgm:presLayoutVars>
      </dgm:prSet>
      <dgm:spPr/>
    </dgm:pt>
    <dgm:pt modelId="{C7922D2D-3935-4C58-BA31-A1D834772320}" type="pres">
      <dgm:prSet presAssocID="{DCA2BF99-640D-4CF6-BA9F-6092C13E9007}" presName="level3hierChild" presStyleCnt="0"/>
      <dgm:spPr/>
    </dgm:pt>
    <dgm:pt modelId="{5B73CD67-A86B-4695-AD0C-3475EDD519A2}" type="pres">
      <dgm:prSet presAssocID="{4C31C295-77C6-4993-94A0-32CA33C1F9E4}" presName="conn2-1" presStyleLbl="parChTrans1D3" presStyleIdx="1" presStyleCnt="2"/>
      <dgm:spPr/>
    </dgm:pt>
    <dgm:pt modelId="{D4B5AE70-DDC2-4B22-AB4F-7D0B4AC29B15}" type="pres">
      <dgm:prSet presAssocID="{4C31C295-77C6-4993-94A0-32CA33C1F9E4}" presName="connTx" presStyleLbl="parChTrans1D3" presStyleIdx="1" presStyleCnt="2"/>
      <dgm:spPr/>
    </dgm:pt>
    <dgm:pt modelId="{B3146787-976E-4317-ABE4-5D45C0E99DFB}" type="pres">
      <dgm:prSet presAssocID="{2983B62A-1287-4B19-95B3-3656C9EFC36E}" presName="root2" presStyleCnt="0"/>
      <dgm:spPr/>
    </dgm:pt>
    <dgm:pt modelId="{132D62D6-1723-4DBC-8E0F-15C74479E1D3}" type="pres">
      <dgm:prSet presAssocID="{2983B62A-1287-4B19-95B3-3656C9EFC36E}" presName="LevelTwoTextNode" presStyleLbl="node3" presStyleIdx="1" presStyleCnt="2" custScaleX="163474" custScaleY="203438" custLinFactNeighborX="287" custLinFactNeighborY="47022">
        <dgm:presLayoutVars>
          <dgm:chPref val="3"/>
        </dgm:presLayoutVars>
      </dgm:prSet>
      <dgm:spPr/>
    </dgm:pt>
    <dgm:pt modelId="{310F33E8-4179-4C92-877C-944AC6006B8D}" type="pres">
      <dgm:prSet presAssocID="{2983B62A-1287-4B19-95B3-3656C9EFC36E}" presName="level3hierChild" presStyleCnt="0"/>
      <dgm:spPr/>
    </dgm:pt>
  </dgm:ptLst>
  <dgm:cxnLst>
    <dgm:cxn modelId="{E684E02A-3EE7-4E2C-8A8A-5DD359B13357}" type="presOf" srcId="{C9C3BAB4-479C-4CEE-81AD-CB8DA2A9E51A}" destId="{F787CDF8-43DA-40D2-B377-CF72103AFA46}" srcOrd="1" destOrd="0" presId="urn:microsoft.com/office/officeart/2005/8/layout/hierarchy2"/>
    <dgm:cxn modelId="{D22865DD-2B0C-4C70-99D2-F5F87BEFD7CC}" type="presOf" srcId="{59875206-7264-4D49-954F-8ABF56C811B9}" destId="{71209475-B065-48F1-91A3-656DEBA766F7}" srcOrd="0" destOrd="0" presId="urn:microsoft.com/office/officeart/2005/8/layout/hierarchy2"/>
    <dgm:cxn modelId="{B25C7C6B-4412-4FBD-9ACD-E26E1A7D2232}" srcId="{4814F12A-8C39-481E-BD52-F8291E1CB7CC}" destId="{E4F12444-8184-4D7D-8E4B-E3929E42B659}" srcOrd="0" destOrd="0" parTransId="{59875206-7264-4D49-954F-8ABF56C811B9}" sibTransId="{B7B960FE-0F20-4977-ADB4-E3B2FD022693}"/>
    <dgm:cxn modelId="{19220CE2-C834-45F6-9036-72D5135A567F}" type="presOf" srcId="{2983B62A-1287-4B19-95B3-3656C9EFC36E}" destId="{132D62D6-1723-4DBC-8E0F-15C74479E1D3}" srcOrd="0" destOrd="0" presId="urn:microsoft.com/office/officeart/2005/8/layout/hierarchy2"/>
    <dgm:cxn modelId="{CAEF5416-CC35-4FFC-8025-744FCB14F25A}" type="presOf" srcId="{59875206-7264-4D49-954F-8ABF56C811B9}" destId="{92F5F728-F3AA-40FA-B467-3F167AAA80E7}" srcOrd="1" destOrd="0" presId="urn:microsoft.com/office/officeart/2005/8/layout/hierarchy2"/>
    <dgm:cxn modelId="{CB2047E7-D844-4278-A856-A4635CC54D6F}" type="presOf" srcId="{3D5612EA-A25D-4042-9B09-BC217179A640}" destId="{7D44665C-B742-41D7-95CB-0B42C9E43B35}" srcOrd="0" destOrd="0" presId="urn:microsoft.com/office/officeart/2005/8/layout/hierarchy2"/>
    <dgm:cxn modelId="{31F8EC38-6C7C-4CCF-8794-10656BAAACBA}" type="presOf" srcId="{DCA2BF99-640D-4CF6-BA9F-6092C13E9007}" destId="{5C12CC29-05D0-473C-9A68-8B9E73B1717A}" srcOrd="0" destOrd="0" presId="urn:microsoft.com/office/officeart/2005/8/layout/hierarchy2"/>
    <dgm:cxn modelId="{F8C6CDA1-404B-4E08-AF73-740CA9D2CF0C}" type="presOf" srcId="{C9C3BAB4-479C-4CEE-81AD-CB8DA2A9E51A}" destId="{2BE91521-1EBC-4B86-892F-7C4E00DBA2D8}" srcOrd="0" destOrd="0" presId="urn:microsoft.com/office/officeart/2005/8/layout/hierarchy2"/>
    <dgm:cxn modelId="{406D1130-4A6F-4A04-A772-B1CACE5AADE2}" type="presOf" srcId="{674EADB6-43FE-4496-AC80-0C98E7F6DB80}" destId="{3B3ACAAB-D1DC-42E1-841C-4BD161CBAFD2}" srcOrd="0" destOrd="0" presId="urn:microsoft.com/office/officeart/2005/8/layout/hierarchy2"/>
    <dgm:cxn modelId="{82EF0F8A-2DF2-4769-87EC-AB7711FE8C4D}" srcId="{67F9703C-AC11-4881-BE8C-0D263792CE54}" destId="{DCA2BF99-640D-4CF6-BA9F-6092C13E9007}" srcOrd="1" destOrd="0" parTransId="{674EADB6-43FE-4496-AC80-0C98E7F6DB80}" sibTransId="{EA7A2031-F42D-42E4-9B1D-F0A7016DBEE2}"/>
    <dgm:cxn modelId="{58ACAF04-44CC-4FD7-B7CF-F3AE7D49799E}" type="presOf" srcId="{674EADB6-43FE-4496-AC80-0C98E7F6DB80}" destId="{6AD22AB5-BDE7-4AB1-AA77-F6DE25E8C542}" srcOrd="1" destOrd="0" presId="urn:microsoft.com/office/officeart/2005/8/layout/hierarchy2"/>
    <dgm:cxn modelId="{E08FFEA3-CCCF-4847-90C3-B8632E48490D}" type="presOf" srcId="{4C31C295-77C6-4993-94A0-32CA33C1F9E4}" destId="{5B73CD67-A86B-4695-AD0C-3475EDD519A2}" srcOrd="0" destOrd="0" presId="urn:microsoft.com/office/officeart/2005/8/layout/hierarchy2"/>
    <dgm:cxn modelId="{E5011181-FD7B-4DE2-967C-5127C96CFF22}" type="presOf" srcId="{67F9703C-AC11-4881-BE8C-0D263792CE54}" destId="{4F516A08-7A81-424B-BF87-E7A4C40C1B52}" srcOrd="0" destOrd="0" presId="urn:microsoft.com/office/officeart/2005/8/layout/hierarchy2"/>
    <dgm:cxn modelId="{8ECE65F3-8071-4C22-A09A-1670183FCA5E}" srcId="{DCA2BF99-640D-4CF6-BA9F-6092C13E9007}" destId="{2983B62A-1287-4B19-95B3-3656C9EFC36E}" srcOrd="0" destOrd="0" parTransId="{4C31C295-77C6-4993-94A0-32CA33C1F9E4}" sibTransId="{ABD3A109-3718-41FA-B0BC-D5377CB6C07D}"/>
    <dgm:cxn modelId="{4BF93E14-6714-4BCF-A055-8340A0EACC58}" type="presOf" srcId="{E4F12444-8184-4D7D-8E4B-E3929E42B659}" destId="{219984D3-FBA6-492F-A650-46717C908DDF}" srcOrd="0" destOrd="0" presId="urn:microsoft.com/office/officeart/2005/8/layout/hierarchy2"/>
    <dgm:cxn modelId="{E6CED20A-A3FA-4A5F-815D-3A1F3EB454E9}" type="presOf" srcId="{4814F12A-8C39-481E-BD52-F8291E1CB7CC}" destId="{D896B6AA-6544-41B3-857F-7B8190409903}" srcOrd="0" destOrd="0" presId="urn:microsoft.com/office/officeart/2005/8/layout/hierarchy2"/>
    <dgm:cxn modelId="{98E22753-E510-496C-9032-1DA94CB03A22}" srcId="{67F9703C-AC11-4881-BE8C-0D263792CE54}" destId="{4814F12A-8C39-481E-BD52-F8291E1CB7CC}" srcOrd="0" destOrd="0" parTransId="{C9C3BAB4-479C-4CEE-81AD-CB8DA2A9E51A}" sibTransId="{341D2501-F20A-43BF-8B11-304D96C9BE6E}"/>
    <dgm:cxn modelId="{896CC43E-C4E9-4F2B-87CA-141576BD61DA}" type="presOf" srcId="{4C31C295-77C6-4993-94A0-32CA33C1F9E4}" destId="{D4B5AE70-DDC2-4B22-AB4F-7D0B4AC29B15}" srcOrd="1" destOrd="0" presId="urn:microsoft.com/office/officeart/2005/8/layout/hierarchy2"/>
    <dgm:cxn modelId="{1360518D-CFE4-4445-987A-AB89593430D2}" srcId="{3D5612EA-A25D-4042-9B09-BC217179A640}" destId="{67F9703C-AC11-4881-BE8C-0D263792CE54}" srcOrd="0" destOrd="0" parTransId="{00F5B90A-41BA-4FDC-86A8-DB68AB144BCA}" sibTransId="{0C8F7C7E-76CF-42C8-B1C6-04632F14D61D}"/>
    <dgm:cxn modelId="{7820AC5F-CC83-43B1-AF72-36AE39DB12A4}" type="presParOf" srcId="{7D44665C-B742-41D7-95CB-0B42C9E43B35}" destId="{325F2283-CD64-4821-BC96-3A393250D904}" srcOrd="0" destOrd="0" presId="urn:microsoft.com/office/officeart/2005/8/layout/hierarchy2"/>
    <dgm:cxn modelId="{C6CD5C2A-36B3-480B-8242-EC715F5FE098}" type="presParOf" srcId="{325F2283-CD64-4821-BC96-3A393250D904}" destId="{4F516A08-7A81-424B-BF87-E7A4C40C1B52}" srcOrd="0" destOrd="0" presId="urn:microsoft.com/office/officeart/2005/8/layout/hierarchy2"/>
    <dgm:cxn modelId="{0464ED37-83A5-4089-B298-059378E49BDA}" type="presParOf" srcId="{325F2283-CD64-4821-BC96-3A393250D904}" destId="{A59E3CCE-6782-4645-B6ED-7038A2DAC60C}" srcOrd="1" destOrd="0" presId="urn:microsoft.com/office/officeart/2005/8/layout/hierarchy2"/>
    <dgm:cxn modelId="{3452C111-B61D-4074-94D8-011F0B44D80A}" type="presParOf" srcId="{A59E3CCE-6782-4645-B6ED-7038A2DAC60C}" destId="{2BE91521-1EBC-4B86-892F-7C4E00DBA2D8}" srcOrd="0" destOrd="0" presId="urn:microsoft.com/office/officeart/2005/8/layout/hierarchy2"/>
    <dgm:cxn modelId="{A27CBD18-CC86-4485-A95F-B9055212B832}" type="presParOf" srcId="{2BE91521-1EBC-4B86-892F-7C4E00DBA2D8}" destId="{F787CDF8-43DA-40D2-B377-CF72103AFA46}" srcOrd="0" destOrd="0" presId="urn:microsoft.com/office/officeart/2005/8/layout/hierarchy2"/>
    <dgm:cxn modelId="{85E7903A-170B-4532-8A57-0CC67052C83A}" type="presParOf" srcId="{A59E3CCE-6782-4645-B6ED-7038A2DAC60C}" destId="{76A4C9D5-3C2F-4F1D-9831-370E2935FEC8}" srcOrd="1" destOrd="0" presId="urn:microsoft.com/office/officeart/2005/8/layout/hierarchy2"/>
    <dgm:cxn modelId="{A9D42E8F-3FDA-44DF-B647-3BB2C405B238}" type="presParOf" srcId="{76A4C9D5-3C2F-4F1D-9831-370E2935FEC8}" destId="{D896B6AA-6544-41B3-857F-7B8190409903}" srcOrd="0" destOrd="0" presId="urn:microsoft.com/office/officeart/2005/8/layout/hierarchy2"/>
    <dgm:cxn modelId="{D8A5AD78-EA5D-49F8-86EA-1342C37E6B47}" type="presParOf" srcId="{76A4C9D5-3C2F-4F1D-9831-370E2935FEC8}" destId="{A37917F7-118C-4690-AB49-507C0D214E49}" srcOrd="1" destOrd="0" presId="urn:microsoft.com/office/officeart/2005/8/layout/hierarchy2"/>
    <dgm:cxn modelId="{C812A3FD-E95B-4806-BE1C-3E180374224F}" type="presParOf" srcId="{A37917F7-118C-4690-AB49-507C0D214E49}" destId="{71209475-B065-48F1-91A3-656DEBA766F7}" srcOrd="0" destOrd="0" presId="urn:microsoft.com/office/officeart/2005/8/layout/hierarchy2"/>
    <dgm:cxn modelId="{2C563009-7BAE-46DE-A880-572CA7D1894D}" type="presParOf" srcId="{71209475-B065-48F1-91A3-656DEBA766F7}" destId="{92F5F728-F3AA-40FA-B467-3F167AAA80E7}" srcOrd="0" destOrd="0" presId="urn:microsoft.com/office/officeart/2005/8/layout/hierarchy2"/>
    <dgm:cxn modelId="{D499CC77-2358-42D2-9D03-4C4BEB43B04E}" type="presParOf" srcId="{A37917F7-118C-4690-AB49-507C0D214E49}" destId="{00F7EE83-F2BC-413C-A421-8D8102A7EBFD}" srcOrd="1" destOrd="0" presId="urn:microsoft.com/office/officeart/2005/8/layout/hierarchy2"/>
    <dgm:cxn modelId="{98BCC946-ED96-41F6-A60D-2F6EDE30C369}" type="presParOf" srcId="{00F7EE83-F2BC-413C-A421-8D8102A7EBFD}" destId="{219984D3-FBA6-492F-A650-46717C908DDF}" srcOrd="0" destOrd="0" presId="urn:microsoft.com/office/officeart/2005/8/layout/hierarchy2"/>
    <dgm:cxn modelId="{BF8E1F10-D8B0-421D-BCFA-8B1F12CB574E}" type="presParOf" srcId="{00F7EE83-F2BC-413C-A421-8D8102A7EBFD}" destId="{775F5BDD-C6C2-4DB1-A05F-5C66986A199D}" srcOrd="1" destOrd="0" presId="urn:microsoft.com/office/officeart/2005/8/layout/hierarchy2"/>
    <dgm:cxn modelId="{E79637D1-FCB5-40AE-AB96-BABCE0D619D8}" type="presParOf" srcId="{A59E3CCE-6782-4645-B6ED-7038A2DAC60C}" destId="{3B3ACAAB-D1DC-42E1-841C-4BD161CBAFD2}" srcOrd="2" destOrd="0" presId="urn:microsoft.com/office/officeart/2005/8/layout/hierarchy2"/>
    <dgm:cxn modelId="{A3CAB9A9-AD17-471C-94E1-A3FA8D3F5D4D}" type="presParOf" srcId="{3B3ACAAB-D1DC-42E1-841C-4BD161CBAFD2}" destId="{6AD22AB5-BDE7-4AB1-AA77-F6DE25E8C542}" srcOrd="0" destOrd="0" presId="urn:microsoft.com/office/officeart/2005/8/layout/hierarchy2"/>
    <dgm:cxn modelId="{B2EF0784-79F3-4B66-A63D-48ECEF9DA760}" type="presParOf" srcId="{A59E3CCE-6782-4645-B6ED-7038A2DAC60C}" destId="{6E856778-158F-473A-817D-1FF1FEDB3ADA}" srcOrd="3" destOrd="0" presId="urn:microsoft.com/office/officeart/2005/8/layout/hierarchy2"/>
    <dgm:cxn modelId="{AA3EE17B-525A-44AF-8516-DA4CD73B3D0C}" type="presParOf" srcId="{6E856778-158F-473A-817D-1FF1FEDB3ADA}" destId="{5C12CC29-05D0-473C-9A68-8B9E73B1717A}" srcOrd="0" destOrd="0" presId="urn:microsoft.com/office/officeart/2005/8/layout/hierarchy2"/>
    <dgm:cxn modelId="{2A4D505A-CAB8-42B8-960C-27E177D3B523}" type="presParOf" srcId="{6E856778-158F-473A-817D-1FF1FEDB3ADA}" destId="{C7922D2D-3935-4C58-BA31-A1D834772320}" srcOrd="1" destOrd="0" presId="urn:microsoft.com/office/officeart/2005/8/layout/hierarchy2"/>
    <dgm:cxn modelId="{63EC0C8C-B89E-4DA6-B54C-68FDD404347D}" type="presParOf" srcId="{C7922D2D-3935-4C58-BA31-A1D834772320}" destId="{5B73CD67-A86B-4695-AD0C-3475EDD519A2}" srcOrd="0" destOrd="0" presId="urn:microsoft.com/office/officeart/2005/8/layout/hierarchy2"/>
    <dgm:cxn modelId="{7998082A-4398-42BB-827D-F8AFB65E987B}" type="presParOf" srcId="{5B73CD67-A86B-4695-AD0C-3475EDD519A2}" destId="{D4B5AE70-DDC2-4B22-AB4F-7D0B4AC29B15}" srcOrd="0" destOrd="0" presId="urn:microsoft.com/office/officeart/2005/8/layout/hierarchy2"/>
    <dgm:cxn modelId="{821FB944-9FCD-401A-AFC9-80938220A7DB}" type="presParOf" srcId="{C7922D2D-3935-4C58-BA31-A1D834772320}" destId="{B3146787-976E-4317-ABE4-5D45C0E99DFB}" srcOrd="1" destOrd="0" presId="urn:microsoft.com/office/officeart/2005/8/layout/hierarchy2"/>
    <dgm:cxn modelId="{3B1DF1AE-F723-4F5B-BC67-99003818513C}" type="presParOf" srcId="{B3146787-976E-4317-ABE4-5D45C0E99DFB}" destId="{132D62D6-1723-4DBC-8E0F-15C74479E1D3}" srcOrd="0" destOrd="0" presId="urn:microsoft.com/office/officeart/2005/8/layout/hierarchy2"/>
    <dgm:cxn modelId="{FF952F69-9B22-4FF6-9D1B-2A1E2B742EA8}" type="presParOf" srcId="{B3146787-976E-4317-ABE4-5D45C0E99DFB}" destId="{310F33E8-4179-4C92-877C-944AC6006B8D}" srcOrd="1" destOrd="0" presId="urn:microsoft.com/office/officeart/2005/8/layout/hierarchy2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16A08-7A81-424B-BF87-E7A4C40C1B52}">
      <dsp:nvSpPr>
        <dsp:cNvPr id="0" name=""/>
        <dsp:cNvSpPr/>
      </dsp:nvSpPr>
      <dsp:spPr>
        <a:xfrm>
          <a:off x="7208184" y="1987145"/>
          <a:ext cx="1944198" cy="1722368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>
              <a:cs typeface="B Titr" panose="00000700000000000000" pitchFamily="2" charset="-78"/>
            </a:rPr>
            <a:t>روش های گزینش دانشجو : </a:t>
          </a:r>
          <a:endParaRPr lang="en-US" sz="2400" b="1" kern="1200" dirty="0">
            <a:cs typeface="B Titr" panose="00000700000000000000" pitchFamily="2" charset="-78"/>
          </a:endParaRPr>
        </a:p>
      </dsp:txBody>
      <dsp:txXfrm>
        <a:off x="7258630" y="2037591"/>
        <a:ext cx="1843306" cy="1621476"/>
      </dsp:txXfrm>
    </dsp:sp>
    <dsp:sp modelId="{2BE91521-1EBC-4B86-892F-7C4E00DBA2D8}">
      <dsp:nvSpPr>
        <dsp:cNvPr id="0" name=""/>
        <dsp:cNvSpPr/>
      </dsp:nvSpPr>
      <dsp:spPr>
        <a:xfrm rot="15002572">
          <a:off x="5988400" y="1978050"/>
          <a:ext cx="1818785" cy="30995"/>
        </a:xfrm>
        <a:custGeom>
          <a:avLst/>
          <a:gdLst/>
          <a:ahLst/>
          <a:cxnLst/>
          <a:rect l="0" t="0" r="0" b="0"/>
          <a:pathLst>
            <a:path>
              <a:moveTo>
                <a:pt x="0" y="15497"/>
              </a:moveTo>
              <a:lnTo>
                <a:pt x="1818785" y="1549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rgbClr val="FC0427"/>
            </a:solidFill>
          </a:endParaRPr>
        </a:p>
      </dsp:txBody>
      <dsp:txXfrm rot="10800000">
        <a:off x="6852323" y="1948078"/>
        <a:ext cx="90939" cy="90939"/>
      </dsp:txXfrm>
    </dsp:sp>
    <dsp:sp modelId="{D896B6AA-6544-41B3-857F-7B8190409903}">
      <dsp:nvSpPr>
        <dsp:cNvPr id="0" name=""/>
        <dsp:cNvSpPr/>
      </dsp:nvSpPr>
      <dsp:spPr>
        <a:xfrm>
          <a:off x="4110992" y="370609"/>
          <a:ext cx="2476409" cy="153631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Titr" panose="00000700000000000000" pitchFamily="2" charset="-78"/>
            </a:rPr>
            <a:t>کد رشته محل های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u="sng" kern="1200" dirty="0">
              <a:cs typeface="B Titr" panose="00000700000000000000" pitchFamily="2" charset="-78"/>
            </a:rPr>
            <a:t> با آزمون</a:t>
          </a:r>
          <a:endParaRPr lang="en-US" sz="2400" b="1" u="sng" kern="1200" dirty="0">
            <a:cs typeface="B Titr" panose="00000700000000000000" pitchFamily="2" charset="-78"/>
          </a:endParaRPr>
        </a:p>
      </dsp:txBody>
      <dsp:txXfrm>
        <a:off x="4155989" y="415606"/>
        <a:ext cx="2386415" cy="1446318"/>
      </dsp:txXfrm>
    </dsp:sp>
    <dsp:sp modelId="{71209475-B065-48F1-91A3-656DEBA766F7}">
      <dsp:nvSpPr>
        <dsp:cNvPr id="0" name=""/>
        <dsp:cNvSpPr/>
      </dsp:nvSpPr>
      <dsp:spPr>
        <a:xfrm rot="10867784">
          <a:off x="3353899" y="1115804"/>
          <a:ext cx="757165" cy="30995"/>
        </a:xfrm>
        <a:custGeom>
          <a:avLst/>
          <a:gdLst/>
          <a:ahLst/>
          <a:cxnLst/>
          <a:rect l="0" t="0" r="0" b="0"/>
          <a:pathLst>
            <a:path>
              <a:moveTo>
                <a:pt x="0" y="15497"/>
              </a:moveTo>
              <a:lnTo>
                <a:pt x="757165" y="1549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rgbClr val="FC0427"/>
            </a:solidFill>
          </a:endParaRPr>
        </a:p>
      </dsp:txBody>
      <dsp:txXfrm rot="10800000">
        <a:off x="3713553" y="1112372"/>
        <a:ext cx="37858" cy="37858"/>
      </dsp:txXfrm>
    </dsp:sp>
    <dsp:sp modelId="{219984D3-FBA6-492F-A650-46717C908DDF}">
      <dsp:nvSpPr>
        <dsp:cNvPr id="0" name=""/>
        <dsp:cNvSpPr/>
      </dsp:nvSpPr>
      <dsp:spPr>
        <a:xfrm>
          <a:off x="125599" y="184141"/>
          <a:ext cx="3228374" cy="187939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FC0427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chemeClr val="bg1"/>
              </a:solidFill>
              <a:cs typeface="B Nazanin" pitchFamily="2" charset="-78"/>
            </a:rPr>
            <a:t>1-کنکور – 100%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a-IR" sz="2000" b="1" kern="1200" dirty="0">
              <a:solidFill>
                <a:schemeClr val="bg1"/>
              </a:solidFill>
              <a:cs typeface="B Nazanin" pitchFamily="2" charset="-78"/>
            </a:rPr>
            <a:t>2-کنکور 75%+ 25% سوم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a-IR" sz="2000" b="1" kern="1200" dirty="0">
              <a:solidFill>
                <a:schemeClr val="bg1"/>
              </a:solidFill>
              <a:cs typeface="B Nazanin" pitchFamily="2" charset="-78"/>
            </a:rPr>
            <a:t>3-کنکور95%+5%پیش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a-IR" sz="2000" b="1" kern="1200" dirty="0">
              <a:solidFill>
                <a:schemeClr val="bg1"/>
              </a:solidFill>
              <a:cs typeface="B Nazanin" pitchFamily="2" charset="-78"/>
            </a:rPr>
            <a:t>4-کنکور70%+25% سوم+5%پیش</a:t>
          </a:r>
          <a:endParaRPr lang="en-US" sz="2000" b="1" kern="1200" dirty="0">
            <a:solidFill>
              <a:schemeClr val="bg1"/>
            </a:solidFill>
            <a:cs typeface="B Nazanin" pitchFamily="2" charset="-78"/>
          </a:endParaRPr>
        </a:p>
      </dsp:txBody>
      <dsp:txXfrm>
        <a:off x="180644" y="239186"/>
        <a:ext cx="3118284" cy="1769301"/>
      </dsp:txXfrm>
    </dsp:sp>
    <dsp:sp modelId="{3B3ACAAB-D1DC-42E1-841C-4BD161CBAFD2}">
      <dsp:nvSpPr>
        <dsp:cNvPr id="0" name=""/>
        <dsp:cNvSpPr/>
      </dsp:nvSpPr>
      <dsp:spPr>
        <a:xfrm rot="6995613">
          <a:off x="6017531" y="3568287"/>
          <a:ext cx="1644936" cy="30995"/>
        </a:xfrm>
        <a:custGeom>
          <a:avLst/>
          <a:gdLst/>
          <a:ahLst/>
          <a:cxnLst/>
          <a:rect l="0" t="0" r="0" b="0"/>
          <a:pathLst>
            <a:path>
              <a:moveTo>
                <a:pt x="0" y="15497"/>
              </a:moveTo>
              <a:lnTo>
                <a:pt x="1644936" y="1549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rgbClr val="FC0427"/>
            </a:solidFill>
          </a:endParaRPr>
        </a:p>
      </dsp:txBody>
      <dsp:txXfrm rot="10800000">
        <a:off x="6798876" y="3542661"/>
        <a:ext cx="82246" cy="82246"/>
      </dsp:txXfrm>
    </dsp:sp>
    <dsp:sp modelId="{5C12CC29-05D0-473C-9A68-8B9E73B1717A}">
      <dsp:nvSpPr>
        <dsp:cNvPr id="0" name=""/>
        <dsp:cNvSpPr/>
      </dsp:nvSpPr>
      <dsp:spPr>
        <a:xfrm>
          <a:off x="3918059" y="3535298"/>
          <a:ext cx="2553755" cy="1567883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Titr" panose="00000700000000000000" pitchFamily="2" charset="-78"/>
            </a:rPr>
            <a:t>کد رشته محل های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u="sng" kern="1200" dirty="0">
              <a:cs typeface="B Titr" panose="00000700000000000000" pitchFamily="2" charset="-78"/>
            </a:rPr>
            <a:t>بدون آزمون</a:t>
          </a:r>
          <a:endParaRPr lang="en-US" sz="2400" b="1" u="sng" kern="1200" dirty="0">
            <a:cs typeface="B Titr" panose="00000700000000000000" pitchFamily="2" charset="-78"/>
          </a:endParaRPr>
        </a:p>
      </dsp:txBody>
      <dsp:txXfrm>
        <a:off x="3963981" y="3581220"/>
        <a:ext cx="2461911" cy="1476039"/>
      </dsp:txXfrm>
    </dsp:sp>
    <dsp:sp modelId="{5B73CD67-A86B-4695-AD0C-3475EDD519A2}">
      <dsp:nvSpPr>
        <dsp:cNvPr id="0" name=""/>
        <dsp:cNvSpPr/>
      </dsp:nvSpPr>
      <dsp:spPr>
        <a:xfrm rot="10805683">
          <a:off x="3218833" y="4303164"/>
          <a:ext cx="699226" cy="30995"/>
        </a:xfrm>
        <a:custGeom>
          <a:avLst/>
          <a:gdLst/>
          <a:ahLst/>
          <a:cxnLst/>
          <a:rect l="0" t="0" r="0" b="0"/>
          <a:pathLst>
            <a:path>
              <a:moveTo>
                <a:pt x="0" y="15497"/>
              </a:moveTo>
              <a:lnTo>
                <a:pt x="699226" y="1549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rgbClr val="FC0427"/>
            </a:solidFill>
          </a:endParaRPr>
        </a:p>
      </dsp:txBody>
      <dsp:txXfrm rot="10800000">
        <a:off x="3550966" y="4301181"/>
        <a:ext cx="34961" cy="34961"/>
      </dsp:txXfrm>
    </dsp:sp>
    <dsp:sp modelId="{132D62D6-1723-4DBC-8E0F-15C74479E1D3}">
      <dsp:nvSpPr>
        <dsp:cNvPr id="0" name=""/>
        <dsp:cNvSpPr/>
      </dsp:nvSpPr>
      <dsp:spPr>
        <a:xfrm>
          <a:off x="16202" y="3321691"/>
          <a:ext cx="3202631" cy="1992784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Nazanin" pitchFamily="2" charset="-78"/>
            </a:rPr>
            <a:t>100% تاثیر سوابق تحصیلی </a:t>
          </a:r>
          <a:endParaRPr lang="en-US" sz="2400" b="1" kern="1200" dirty="0">
            <a:cs typeface="B Nazanin" pitchFamily="2" charset="-78"/>
          </a:endParaRPr>
        </a:p>
      </dsp:txBody>
      <dsp:txXfrm>
        <a:off x="74569" y="3380058"/>
        <a:ext cx="3085897" cy="1876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>
              <a:defRPr sz="1200" smtClean="0"/>
            </a:lvl1pPr>
          </a:lstStyle>
          <a:p>
            <a:pPr>
              <a:defRPr/>
            </a:pPr>
            <a:fld id="{BF915E24-22EB-43FD-AD66-A0A4DC864791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1200" smtClean="0"/>
            </a:lvl1pPr>
          </a:lstStyle>
          <a:p>
            <a:pPr>
              <a:defRPr/>
            </a:pPr>
            <a:fld id="{B4840424-07B5-4179-8E1C-8EBC6F5BD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6580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>
              <a:defRPr sz="1200" smtClean="0"/>
            </a:lvl1pPr>
          </a:lstStyle>
          <a:p>
            <a:pPr>
              <a:defRPr/>
            </a:pPr>
            <a:fld id="{B367A301-7235-457E-9B60-D762265B97FC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1200" smtClean="0"/>
            </a:lvl1pPr>
          </a:lstStyle>
          <a:p>
            <a:pPr>
              <a:defRPr/>
            </a:pPr>
            <a:fld id="{D70054BD-A7E8-4E1C-9A49-A4011EC9D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8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339214-90C3-4D06-B900-2FBF549CD301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BF990F-E319-4EF5-B88E-F4721D30A321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grpSp>
        <p:nvGrpSpPr>
          <p:cNvPr id="8" name="Group 7"/>
          <p:cNvGrpSpPr/>
          <p:nvPr/>
        </p:nvGrpSpPr>
        <p:grpSpPr>
          <a:xfrm>
            <a:off x="1293609" y="2887530"/>
            <a:ext cx="7344036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955" y="1387737"/>
            <a:ext cx="7342095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767862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31B11-8483-4B7C-90F0-F4CFB08B72C0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D63C2-E730-4312-AF06-3072E006FDB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grpSp>
        <p:nvGrpSpPr>
          <p:cNvPr id="11" name="Group 10"/>
          <p:cNvGrpSpPr/>
          <p:nvPr/>
        </p:nvGrpSpPr>
        <p:grpSpPr>
          <a:xfrm>
            <a:off x="1270299" y="1392217"/>
            <a:ext cx="7344036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0443" y="559403"/>
            <a:ext cx="1818042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5865" y="849859"/>
            <a:ext cx="5966910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6F45D-145F-4852-8EAB-E243E285206D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38EBF-B7BF-4BB6-AEB5-A618F96F78F4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463149" y="2880825"/>
            <a:ext cx="5480154" cy="923330"/>
            <a:chOff x="1815339" y="1416969"/>
            <a:chExt cx="5480154" cy="852305"/>
          </a:xfrm>
        </p:grpSpPr>
        <p:sp>
          <p:nvSpPr>
            <p:cNvPr id="12" name="TextBox 11"/>
            <p:cNvSpPr txBox="1"/>
            <p:nvPr/>
          </p:nvSpPr>
          <p:spPr>
            <a:xfrm>
              <a:off x="4147078" y="1416969"/>
              <a:ext cx="877163" cy="852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95300" y="1981200"/>
            <a:ext cx="4375150" cy="4114800"/>
          </a:xfrm>
        </p:spPr>
        <p:txBody>
          <a:bodyPr>
            <a:normAutofit/>
          </a:bodyPr>
          <a:lstStyle/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5550" y="1981200"/>
            <a:ext cx="43751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C13481-183C-491E-8315-14902B2F5037}" type="datetime8">
              <a:rPr lang="fa-IR"/>
              <a:pPr>
                <a:defRPr/>
              </a:pPr>
              <a:t>07 فوريه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F3EAE-B4D3-46CE-97F8-C53420C2A1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76383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91368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42950" y="1752606"/>
            <a:ext cx="84201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42950" y="3611607"/>
            <a:ext cx="84201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4076" y="4953000"/>
            <a:ext cx="9910079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0339214-90C3-4D06-B900-2FBF549CD301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BF990F-E319-4EF5-B88E-F4721D30A321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DE21E-4C29-4418-A7BC-97661B14F3DB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74" y="1059712"/>
            <a:ext cx="84201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9606" y="2931712"/>
            <a:ext cx="4953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52293-92D7-4BAB-9EFE-2F9EFE81F25D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B9FA4-F817-4820-B0DF-4F6363580F6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939737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737786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8133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8133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BCFA0-3937-43AC-92AB-6E1F5D384F51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272B9-821F-4536-9D60-3FC4B078BA1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410200"/>
            <a:ext cx="437687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4" y="5410200"/>
            <a:ext cx="437859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1444299"/>
            <a:ext cx="437687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1444299"/>
            <a:ext cx="437859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03BA0-7587-481F-86CB-F38C23022424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B2E6D-B869-4E53-BD95-E9BB64259697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46A04-872A-4D9D-8573-36275CD2620E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3460B-A057-46E0-B3B5-DA7798407EB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7AE22-A673-47EB-9F71-D26ADA019466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13F18-49D1-43F6-83B8-F15667FD09E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DE21E-4C29-4418-A7BC-97661B14F3DB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70299" y="1392217"/>
            <a:ext cx="7344036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76800"/>
            <a:ext cx="8105257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87900" y="5355102"/>
            <a:ext cx="4305808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274320"/>
            <a:ext cx="810310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</p:spPr>
        <p:txBody>
          <a:bodyPr/>
          <a:lstStyle/>
          <a:p>
            <a:pPr>
              <a:defRPr/>
            </a:pPr>
            <a:fld id="{EF0B090D-2D35-48B1-9223-CD789461F98F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328AC-0694-4F4A-BE08-7CD7EB4AB82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6335" y="5443402"/>
            <a:ext cx="77597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650" y="189968"/>
            <a:ext cx="94107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A44F9A2-C749-4F3B-9DB1-2E168DBE8E40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5081" y="6407949"/>
            <a:ext cx="25465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9FB423-B04E-47D9-9525-288F3930E84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2" y="4865122"/>
            <a:ext cx="874838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80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26196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0004" y="5787743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38612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18417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81333"/>
            <a:ext cx="89154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31B11-8483-4B7C-90F0-F4CFB08B72C0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D63C2-E730-4312-AF06-3072E006FDB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4347" y="274645"/>
            <a:ext cx="1925593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85165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6F45D-145F-4852-8EAB-E243E285206D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38EBF-B7BF-4BB6-AEB5-A618F96F78F4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381000"/>
            <a:ext cx="8915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A42DB7-1702-43FB-9A47-42059C0FC814}" type="datetime8">
              <a:rPr lang="fa-IR"/>
              <a:pPr>
                <a:defRPr/>
              </a:pPr>
              <a:t>07 فوريه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6936-ACE6-4350-99F9-A15F0D31D5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9091"/>
      </p:ext>
    </p:extLst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2010" y="0"/>
            <a:ext cx="817245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0" y="3200400"/>
            <a:ext cx="817245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0" y="4724400"/>
            <a:ext cx="74295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339214-90C3-4D06-B900-2FBF549CD301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F990F-E319-4EF5-B88E-F4721D30A321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842010" y="6172200"/>
            <a:ext cx="817245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DE21E-4C29-4418-A7BC-97661B14F3DB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2010" y="0"/>
            <a:ext cx="817245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276600"/>
            <a:ext cx="817245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4953000"/>
            <a:ext cx="74295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52293-92D7-4BAB-9EFE-2F9EFE81F25D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B9FA4-F817-4820-B0DF-4F6363580F6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842010" y="6172200"/>
            <a:ext cx="817245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609601"/>
            <a:ext cx="39624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609601"/>
            <a:ext cx="39624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BCFA0-3937-43AC-92AB-6E1F5D384F51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272B9-821F-4536-9D60-3FC4B078BA1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198" y="6096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198" y="1329264"/>
            <a:ext cx="39624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248" y="6096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248" y="1329264"/>
            <a:ext cx="39624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03BA0-7587-481F-86CB-F38C23022424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B2E6D-B869-4E53-BD95-E9BB64259697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cxnSp>
        <p:nvCxnSpPr>
          <p:cNvPr id="11" name="Straight Connector 10"/>
          <p:cNvCxnSpPr/>
          <p:nvPr/>
        </p:nvCxnSpPr>
        <p:spPr>
          <a:xfrm>
            <a:off x="822198" y="1249362"/>
            <a:ext cx="396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32248" y="1249362"/>
            <a:ext cx="396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70299" y="2887579"/>
            <a:ext cx="7344036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46" y="1204857"/>
            <a:ext cx="8400939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522" y="3767321"/>
            <a:ext cx="8379309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52293-92D7-4BAB-9EFE-2F9EFE81F25D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B9FA4-F817-4820-B0DF-4F6363580F6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46A04-872A-4D9D-8573-36275CD2620E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3460B-A057-46E0-B3B5-DA7798407EB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7AE22-A673-47EB-9F71-D26ADA019466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13F18-49D1-43F6-83B8-F15667FD09E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572000"/>
            <a:ext cx="7350252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106" y="457203"/>
            <a:ext cx="4977845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3" y="457200"/>
            <a:ext cx="2896462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B090D-2D35-48B1-9223-CD789461F98F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328AC-0694-4F4A-BE08-7CD7EB4AB82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75710" y="2514534"/>
            <a:ext cx="3810000" cy="172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98" y="4572000"/>
            <a:ext cx="7350252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2010" y="457200"/>
            <a:ext cx="817245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258" y="3505200"/>
            <a:ext cx="800735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4F9A2-C749-4F3B-9DB1-2E168DBE8E40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FB423-B04E-47D9-9525-288F3930E84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85800"/>
            <a:ext cx="784225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31B11-8483-4B7C-90F0-F4CFB08B72C0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D63C2-E730-4312-AF06-3072E006FDB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5500" y="685804"/>
            <a:ext cx="19812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06700" y="685801"/>
            <a:ext cx="619125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6F45D-145F-4852-8EAB-E243E285206D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38EBF-B7BF-4BB6-AEB5-A618F96F78F4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95300" y="1981200"/>
            <a:ext cx="4375150" cy="4114800"/>
          </a:xfrm>
        </p:spPr>
        <p:txBody>
          <a:bodyPr>
            <a:normAutofit/>
          </a:bodyPr>
          <a:lstStyle/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5550" y="1981200"/>
            <a:ext cx="43751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C13481-183C-491E-8315-14902B2F5037}" type="datetime8">
              <a:rPr lang="fa-IR"/>
              <a:pPr>
                <a:defRPr/>
              </a:pPr>
              <a:t>07 فوريه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F3EAE-B4D3-46CE-97F8-C53420C2A1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28902"/>
      </p:ext>
    </p:extLst>
  </p:cSld>
  <p:clrMapOvr>
    <a:masterClrMapping/>
  </p:clrMapOvr>
  <p:transition>
    <p:blind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697" y="1300787"/>
            <a:ext cx="706060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7" y="3886202"/>
            <a:ext cx="706060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339214-90C3-4D06-B900-2FBF549CD301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F990F-E319-4EF5-B88E-F4721D30A321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7009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DE21E-4C29-4418-A7BC-97661B14F3DB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5256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828565"/>
            <a:ext cx="8410799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2" y="3657459"/>
            <a:ext cx="8410799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52293-92D7-4BAB-9EFE-2F9EFE81F25D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B9FA4-F817-4820-B0DF-4F6363580F6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259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BCFA0-3937-43AC-92AB-6E1F5D384F51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272B9-821F-4536-9D60-3FC4B078BA1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70299" y="1392217"/>
            <a:ext cx="7344036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42950" y="2240280"/>
            <a:ext cx="412089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032247" y="2240280"/>
            <a:ext cx="412089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414864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14912" y="2367094"/>
            <a:ext cx="4148138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BCFA0-3937-43AC-92AB-6E1F5D384F51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272B9-821F-4536-9D60-3FC4B078BA1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2587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92" y="2371018"/>
            <a:ext cx="3959698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42442" y="3051014"/>
            <a:ext cx="414864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7094" y="2371018"/>
            <a:ext cx="396646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014913" y="3051014"/>
            <a:ext cx="4148139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03BA0-7587-481F-86CB-F38C23022424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B2E6D-B869-4E53-BD95-E9BB64259697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8445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46A04-872A-4D9D-8573-36275CD2620E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3460B-A057-46E0-B3B5-DA7798407EB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2004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7AE22-A673-47EB-9F71-D26ADA019466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13F18-49D1-43F6-83B8-F15667FD09E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294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609600"/>
            <a:ext cx="3197747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25926" y="609602"/>
            <a:ext cx="503763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2" y="2632852"/>
            <a:ext cx="3197748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B090D-2D35-48B1-9223-CD789461F98F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328AC-0694-4F4A-BE08-7CD7EB4AB82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5634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4473753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21293" y="609601"/>
            <a:ext cx="325633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632854"/>
            <a:ext cx="4473738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4F9A2-C749-4F3B-9DB1-2E168DBE8E40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FB423-B04E-47D9-9525-288F3930E84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1049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4289374"/>
            <a:ext cx="8421101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2605" y="698261"/>
            <a:ext cx="7980807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5108728"/>
            <a:ext cx="8421117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92A3B-C112-459F-8914-9DBCF979C4DA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95D81-8CBC-450E-A593-15B48502B01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8900900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1"/>
            <a:ext cx="8421117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204821"/>
            <a:ext cx="8421117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92A3B-C112-459F-8914-9DBCF979C4DA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95D81-8CBC-450E-A593-15B48502B01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6169749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872589"/>
            <a:ext cx="7558486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372798"/>
            <a:ext cx="8421117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92A3B-C112-459F-8914-9DBCF979C4DA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95D81-8CBC-450E-A593-15B48502B01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799095" y="887859"/>
            <a:ext cx="59246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4308" y="3120015"/>
            <a:ext cx="59977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2510556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2138723"/>
            <a:ext cx="8421117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662335"/>
            <a:ext cx="842111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92A3B-C112-459F-8914-9DBCF979C4DA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95D81-8CBC-450E-A593-15B48502B01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27337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9192" y="2240280"/>
            <a:ext cx="3729317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862" y="2947595"/>
            <a:ext cx="4120896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165" y="2240280"/>
            <a:ext cx="3734562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944368"/>
            <a:ext cx="41163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03BA0-7587-481F-86CB-F38C23022424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B2E6D-B869-4E53-BD95-E9BB64259697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grpSp>
        <p:nvGrpSpPr>
          <p:cNvPr id="14" name="Group 13"/>
          <p:cNvGrpSpPr/>
          <p:nvPr/>
        </p:nvGrpSpPr>
        <p:grpSpPr>
          <a:xfrm>
            <a:off x="1270299" y="1392217"/>
            <a:ext cx="7344036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8421117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42" y="2367093"/>
            <a:ext cx="268041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42" y="2943357"/>
            <a:ext cx="268041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7567" y="2367093"/>
            <a:ext cx="267436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08597" y="2943357"/>
            <a:ext cx="268397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367093"/>
            <a:ext cx="268525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78305" y="2943357"/>
            <a:ext cx="2685254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92A3B-C112-459F-8914-9DBCF979C4DA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95D81-8CBC-450E-A593-15B48502B01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4275903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43" y="610772"/>
            <a:ext cx="8421117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42" y="4204820"/>
            <a:ext cx="267833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42442" y="2367093"/>
            <a:ext cx="2678333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42" y="4781082"/>
            <a:ext cx="2678333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742" y="4204820"/>
            <a:ext cx="268273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08595" y="2367093"/>
            <a:ext cx="268397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781082"/>
            <a:ext cx="268397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6" y="4204820"/>
            <a:ext cx="268180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78305" y="2367093"/>
            <a:ext cx="268525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203" y="4781080"/>
            <a:ext cx="2685356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92A3B-C112-459F-8914-9DBCF979C4DA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95D81-8CBC-450E-A593-15B48502B01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7897400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2367095"/>
            <a:ext cx="8421117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31B11-8483-4B7C-90F0-F4CFB08B72C0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D63C2-E730-4312-AF06-3072E006FDB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7686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09603"/>
            <a:ext cx="2074578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609603"/>
            <a:ext cx="622271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6F45D-145F-4852-8EAB-E243E285206D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38EBF-B7BF-4BB6-AEB5-A618F96F78F4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585578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381000"/>
            <a:ext cx="8915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A42DB7-1702-43FB-9A47-42059C0FC814}" type="datetime8">
              <a:rPr lang="fa-IR"/>
              <a:pPr>
                <a:defRPr/>
              </a:pPr>
              <a:t>07 فوريه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6936-ACE6-4350-99F9-A15F0D31D5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401"/>
      </p:ext>
    </p:extLst>
  </p:cSld>
  <p:clrMapOvr>
    <a:masterClrMapping/>
  </p:clrMapOvr>
  <p:transition>
    <p:blinds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339214-90C3-4D06-B900-2FBF549CD301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F990F-E319-4EF5-B88E-F4721D30A321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72377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DE21E-4C29-4418-A7BC-97661B14F3DB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4043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52293-92D7-4BAB-9EFE-2F9EFE81F25D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B9FA4-F817-4820-B0DF-4F6363580F6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4764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BCFA0-3937-43AC-92AB-6E1F5D384F51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272B9-821F-4536-9D60-3FC4B078BA1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6172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03BA0-7587-481F-86CB-F38C23022424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B2E6D-B869-4E53-BD95-E9BB64259697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37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46A04-872A-4D9D-8573-36275CD2620E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3460B-A057-46E0-B3B5-DA7798407EB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grpSp>
        <p:nvGrpSpPr>
          <p:cNvPr id="10" name="Group 9"/>
          <p:cNvGrpSpPr/>
          <p:nvPr/>
        </p:nvGrpSpPr>
        <p:grpSpPr>
          <a:xfrm>
            <a:off x="1270299" y="1392217"/>
            <a:ext cx="7344036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46A04-872A-4D9D-8573-36275CD2620E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3460B-A057-46E0-B3B5-DA7798407EB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45754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7AE22-A673-47EB-9F71-D26ADA019466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13F18-49D1-43F6-83B8-F15667FD09E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5715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B090D-2D35-48B1-9223-CD789461F98F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328AC-0694-4F4A-BE08-7CD7EB4AB82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8790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4F9A2-C749-4F3B-9DB1-2E168DBE8E40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FB423-B04E-47D9-9525-288F3930E84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44171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31B11-8483-4B7C-90F0-F4CFB08B72C0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D63C2-E730-4312-AF06-3072E006FDB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41763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6F45D-145F-4852-8EAB-E243E285206D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38EBF-B7BF-4BB6-AEB5-A618F96F78F4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9168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95300" y="1981200"/>
            <a:ext cx="4375150" cy="4114800"/>
          </a:xfrm>
        </p:spPr>
        <p:txBody>
          <a:bodyPr>
            <a:normAutofit/>
          </a:bodyPr>
          <a:lstStyle/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5550" y="1981200"/>
            <a:ext cx="43751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C13481-183C-491E-8315-14902B2F5037}" type="datetime8">
              <a:rPr lang="fa-IR"/>
              <a:pPr>
                <a:defRPr/>
              </a:pPr>
              <a:t>07 فوريه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F3EAE-B4D3-46CE-97F8-C53420C2A1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11700"/>
      </p:ext>
    </p:extLst>
  </p:cSld>
  <p:clrMapOvr>
    <a:masterClrMapping/>
  </p:clrMapOvr>
  <p:transition>
    <p:blinds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235041" y="630938"/>
            <a:ext cx="5666232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1098388"/>
            <a:ext cx="8383715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9724" y="5979198"/>
            <a:ext cx="6536866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6300" y="6375679"/>
            <a:ext cx="1892900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0339214-90C3-4D06-B900-2FBF549CD301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6520" y="6375679"/>
            <a:ext cx="3343275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7115" y="6375679"/>
            <a:ext cx="18929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ABF990F-E319-4EF5-B88E-F4721D30A321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10291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DE21E-4C29-4418-A7BC-97661B14F3DB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07810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1" y="0"/>
            <a:ext cx="2286894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881" y="1073890"/>
            <a:ext cx="6651995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881" y="5159783"/>
            <a:ext cx="5701709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9694" y="6375679"/>
            <a:ext cx="1213832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B52293-92D7-4BAB-9EFE-2F9EFE81F25D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9240" y="6375679"/>
            <a:ext cx="33432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8228" y="6375679"/>
            <a:ext cx="1208648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0B9FA4-F817-4820-B0DF-4F6363580F6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16" name="Freeform 11"/>
          <p:cNvSpPr/>
          <p:nvPr/>
        </p:nvSpPr>
        <p:spPr bwMode="auto">
          <a:xfrm>
            <a:off x="710435" y="0"/>
            <a:ext cx="133756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2286894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99926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7AE22-A673-47EB-9F71-D26ADA019466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13F18-49D1-43F6-83B8-F15667FD09E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1556" y="2286000"/>
            <a:ext cx="3893058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1333" y="2286000"/>
            <a:ext cx="3893058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BCFA0-3937-43AC-92AB-6E1F5D384F51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272B9-821F-4536-9D60-3FC4B078BA1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60872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557" y="381002"/>
            <a:ext cx="8265319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318" y="2199635"/>
            <a:ext cx="391287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0318" y="2909102"/>
            <a:ext cx="391287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0015" y="2199635"/>
            <a:ext cx="391287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0015" y="2909102"/>
            <a:ext cx="391287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03BA0-7587-481F-86CB-F38C23022424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B2E6D-B869-4E53-BD95-E9BB64259697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72167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46A04-872A-4D9D-8573-36275CD2620E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3460B-A057-46E0-B3B5-DA7798407EB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05821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7AE22-A673-47EB-9F71-D26ADA019466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13F18-49D1-43F6-83B8-F15667FD09E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98483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6004223" y="0"/>
            <a:ext cx="390177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532" y="457201"/>
            <a:ext cx="2512343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604" y="920377"/>
            <a:ext cx="5003715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4532" y="1741336"/>
            <a:ext cx="2512343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1605" y="6375679"/>
            <a:ext cx="1002101" cy="348462"/>
          </a:xfrm>
        </p:spPr>
        <p:txBody>
          <a:bodyPr/>
          <a:lstStyle/>
          <a:p>
            <a:pPr>
              <a:defRPr/>
            </a:pPr>
            <a:fld id="{EF0B090D-2D35-48B1-9223-CD789461F98F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09192" y="6375679"/>
            <a:ext cx="2829270" cy="345796"/>
          </a:xfrm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23949" y="6375679"/>
            <a:ext cx="1001371" cy="345796"/>
          </a:xfrm>
        </p:spPr>
        <p:txBody>
          <a:bodyPr/>
          <a:lstStyle/>
          <a:p>
            <a:pPr>
              <a:defRPr/>
            </a:pPr>
            <a:fld id="{891328AC-0694-4F4A-BE08-7CD7EB4AB82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1831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0315" y="2"/>
            <a:ext cx="5976413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6004223" y="0"/>
            <a:ext cx="390177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531" y="457200"/>
            <a:ext cx="2512345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4531" y="1741336"/>
            <a:ext cx="251234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2335" y="6375679"/>
            <a:ext cx="1001371" cy="348462"/>
          </a:xfrm>
        </p:spPr>
        <p:txBody>
          <a:bodyPr/>
          <a:lstStyle/>
          <a:p>
            <a:pPr>
              <a:defRPr/>
            </a:pPr>
            <a:fld id="{FA44F9A2-C749-4F3B-9DB1-2E168DBE8E40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09192" y="6375679"/>
            <a:ext cx="2829270" cy="345796"/>
          </a:xfrm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10832" y="6375679"/>
            <a:ext cx="1026415" cy="345796"/>
          </a:xfrm>
        </p:spPr>
        <p:txBody>
          <a:bodyPr/>
          <a:lstStyle/>
          <a:p>
            <a:pPr>
              <a:defRPr/>
            </a:pPr>
            <a:fld id="{BD9FB423-B04E-47D9-9525-288F3930E84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5791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31B11-8483-4B7C-90F0-F4CFB08B72C0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D63C2-E730-4312-AF06-3072E006FDB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15446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1654" y="382386"/>
            <a:ext cx="1919591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556" y="382386"/>
            <a:ext cx="629364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6F45D-145F-4852-8EAB-E243E285206D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38EBF-B7BF-4BB6-AEB5-A618F96F78F4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2639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339214-90C3-4D06-B900-2FBF549CD301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F990F-E319-4EF5-B88E-F4721D30A321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41669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DE21E-4C29-4418-A7BC-97661B14F3DB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031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130" y="1678200"/>
            <a:ext cx="3707690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670" y="559403"/>
            <a:ext cx="4459723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4130" y="3603817"/>
            <a:ext cx="369603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B090D-2D35-48B1-9223-CD789461F98F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328AC-0694-4F4A-BE08-7CD7EB4AB82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52293-92D7-4BAB-9EFE-2F9EFE81F25D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B9FA4-F817-4820-B0DF-4F6363580F6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85592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BCFA0-3937-43AC-92AB-6E1F5D384F51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272B9-821F-4536-9D60-3FC4B078BA1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9793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03BA0-7587-481F-86CB-F38C23022424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B2E6D-B869-4E53-BD95-E9BB64259697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85322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46A04-872A-4D9D-8573-36275CD2620E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3460B-A057-46E0-B3B5-DA7798407EB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36553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7AE22-A673-47EB-9F71-D26ADA019466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13F18-49D1-43F6-83B8-F15667FD09E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8448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B090D-2D35-48B1-9223-CD789461F98F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328AC-0694-4F4A-BE08-7CD7EB4AB82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62013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4F9A2-C749-4F3B-9DB1-2E168DBE8E40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FB423-B04E-47D9-9525-288F3930E84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71603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31B11-8483-4B7C-90F0-F4CFB08B72C0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D63C2-E730-4312-AF06-3072E006FDB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11739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6F45D-145F-4852-8EAB-E243E285206D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38EBF-B7BF-4BB6-AEB5-A618F96F78F4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723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11" y="4668823"/>
            <a:ext cx="8414273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365775" y="666965"/>
            <a:ext cx="516983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863" y="5324306"/>
            <a:ext cx="8402619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4F9A2-C749-4F3B-9DB1-2E168DBE8E40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FB423-B04E-47D9-9525-288F3930E84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5867" y="570156"/>
            <a:ext cx="8402618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519" y="2248351"/>
            <a:ext cx="8390964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410" y="616144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88B003-A644-43BC-9F8C-AA1985FB689E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16144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2536" y="616144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69934C-55A7-4FF2-BA1A-375E1B03037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9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40880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26196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004" y="5787743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481333"/>
            <a:ext cx="8915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287618" y="6407944"/>
            <a:ext cx="208026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B492A3B-C112-459F-8914-9DBCF979C4DA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745081" y="6407949"/>
            <a:ext cx="254657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367878" y="6407949"/>
            <a:ext cx="39624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B395D81-8CBC-450E-A593-15B48502B01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40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5500" y="4572000"/>
            <a:ext cx="734695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685800"/>
            <a:ext cx="817245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69100" y="620877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492A3B-C112-459F-8914-9DBCF979C4DA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500" y="6208779"/>
            <a:ext cx="5280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000" y="5687571"/>
            <a:ext cx="82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B395D81-8CBC-450E-A593-15B48502B01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842010" y="0"/>
            <a:ext cx="817245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2010" y="6172200"/>
            <a:ext cx="817245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91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3" y="2367095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4" y="58832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88B003-A644-43BC-9F8C-AA1985FB689E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43" y="5883277"/>
            <a:ext cx="5421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6" y="5883277"/>
            <a:ext cx="62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69934C-55A7-4FF2-BA1A-375E1B03037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637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  <p:sldLayoutId id="2147484386" r:id="rId13"/>
    <p:sldLayoutId id="2147484387" r:id="rId14"/>
    <p:sldLayoutId id="2147484388" r:id="rId15"/>
    <p:sldLayoutId id="2147484389" r:id="rId16"/>
    <p:sldLayoutId id="2147484390" r:id="rId17"/>
    <p:sldLayoutId id="2147484404" r:id="rId18"/>
  </p:sldLayoutIdLst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88B003-A644-43BC-9F8C-AA1985FB689E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69934C-55A7-4FF2-BA1A-375E1B03037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770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</p:sldLayoutIdLst>
  <p:hf hdr="0" ftr="0" dt="0"/>
  <p:txStyles>
    <p:titleStyle>
      <a:lvl1pPr algn="r" defTabSz="742950" rtl="1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r" defTabSz="742950" rtl="1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988" y="382385"/>
            <a:ext cx="8269887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988" y="2286003"/>
            <a:ext cx="8269887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988" y="6375679"/>
            <a:ext cx="1892900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8B88B003-A644-43BC-9F8C-AA1985FB689E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75679"/>
            <a:ext cx="3343275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4" y="6375679"/>
            <a:ext cx="2290761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0369934C-55A7-4FF2-BA1A-375E1B03037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9675685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9675685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735681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917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88B003-A644-43BC-9F8C-AA1985FB689E}" type="datetime8">
              <a:rPr lang="fa-IR" smtClean="0"/>
              <a:pPr>
                <a:defRPr/>
              </a:pPr>
              <a:t>07 فوريه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69934C-55A7-4FF2-BA1A-375E1B03037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303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dipcode.medu.ir/" TargetMode="Externa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064568" y="1268760"/>
            <a:ext cx="7451546" cy="43924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29885-ECFA-4556-BE09-FDFB585BED77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xit" presetSubtype="32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10</a:t>
            </a:fld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836712"/>
            <a:ext cx="921702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77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11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4" y="159455"/>
            <a:ext cx="9665374" cy="661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12</a:t>
            </a:fld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260648"/>
            <a:ext cx="8568952" cy="41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4413029"/>
            <a:ext cx="8568952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64614"/>
      </p:ext>
    </p:extLst>
  </p:cSld>
  <p:clrMapOvr>
    <a:masterClrMapping/>
  </p:clrMapOvr>
  <p:transition spd="med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13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62" y="136907"/>
            <a:ext cx="9265649" cy="648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1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14</a:t>
            </a:fld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476671"/>
            <a:ext cx="8807365" cy="593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96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15</a:t>
            </a:fld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6" y="1268760"/>
            <a:ext cx="960420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87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16</a:t>
            </a:fld>
            <a:endParaRPr lang="fa-IR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21151560"/>
              </p:ext>
            </p:extLst>
          </p:nvPr>
        </p:nvGraphicFramePr>
        <p:xfrm>
          <a:off x="344488" y="850281"/>
          <a:ext cx="928903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25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17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692697"/>
            <a:ext cx="8280920" cy="1287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2780928"/>
            <a:ext cx="828092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84464"/>
      </p:ext>
    </p:extLst>
  </p:cSld>
  <p:clrMapOvr>
    <a:masterClrMapping/>
  </p:clrMapOvr>
  <p:transition spd="med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546" y="188640"/>
            <a:ext cx="4896544" cy="994122"/>
          </a:xfr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fa-IR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B Titr" pitchFamily="2" charset="-78"/>
              </a:rPr>
              <a:t>ملاک های پذیرش دانشجو</a:t>
            </a:r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118" y="1412777"/>
            <a:ext cx="8915400" cy="43204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1600" dirty="0">
                <a:cs typeface="B Titr" pitchFamily="2" charset="-78"/>
              </a:rPr>
              <a:t>سهمیه داوطلب - نمره کل در زیر گروه </a:t>
            </a:r>
            <a:r>
              <a:rPr lang="fa-IR" sz="1050" dirty="0">
                <a:cs typeface="B Titr" pitchFamily="2" charset="-78"/>
              </a:rPr>
              <a:t>(و به تبع آن رتبه در زیرگروه)  - </a:t>
            </a:r>
            <a:r>
              <a:rPr lang="fa-IR" sz="1600" dirty="0">
                <a:cs typeface="B Titr" pitchFamily="2" charset="-78"/>
              </a:rPr>
              <a:t>استان بومی (برای بومی گزینی)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18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18" y="2204864"/>
            <a:ext cx="9031880" cy="2376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18" y="5158828"/>
            <a:ext cx="9031880" cy="11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54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B0934-4B76-41A3-93F2-13AC59EE1EBB}" type="slidenum">
              <a:rPr lang="fa-IR" smtClean="0"/>
              <a:pPr>
                <a:defRPr/>
              </a:pPr>
              <a:t>19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236706"/>
            <a:ext cx="9217024" cy="617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1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92608" y="548680"/>
            <a:ext cx="9143070" cy="5832649"/>
          </a:xfr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 eaLnBrk="1" hangingPunct="1">
              <a:buFont typeface="Wingdings 2" pitchFamily="18" charset="2"/>
              <a:buNone/>
            </a:pPr>
            <a:endParaRPr lang="fa-IR" sz="2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  <a:p>
            <a:pPr algn="ctr" rtl="1" eaLnBrk="1" hangingPunct="1">
              <a:buFont typeface="Wingdings 2" pitchFamily="18" charset="2"/>
              <a:buNone/>
            </a:pPr>
            <a:endParaRPr lang="fa-IR" sz="400" dirty="0"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  <a:p>
            <a:pPr algn="ctr" rtl="1" eaLnBrk="1" hangingPunct="1">
              <a:buFont typeface="Wingdings 2" pitchFamily="18" charset="2"/>
              <a:buNone/>
            </a:pPr>
            <a:r>
              <a:rPr lang="fa-IR" sz="4000" dirty="0">
                <a:ln w="5715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Lucida Sans Typewriter" pitchFamily="49" charset="0"/>
                <a:cs typeface="B Titr" pitchFamily="2" charset="-78"/>
              </a:rPr>
              <a:t>برخی اطلاعات لازم برای شرکت در</a:t>
            </a:r>
          </a:p>
          <a:p>
            <a:pPr algn="ctr" rtl="1" eaLnBrk="1" hangingPunct="1">
              <a:buFont typeface="Wingdings 2" pitchFamily="18" charset="2"/>
              <a:buNone/>
            </a:pPr>
            <a:r>
              <a:rPr lang="fa-IR" sz="9600" dirty="0">
                <a:ln w="5715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Lucida Sans Typewriter" pitchFamily="49" charset="0"/>
                <a:cs typeface="B Titr" pitchFamily="2" charset="-78"/>
              </a:rPr>
              <a:t>آزمون سراسری</a:t>
            </a:r>
          </a:p>
          <a:p>
            <a:pPr algn="ctr" rtl="1">
              <a:buNone/>
            </a:pPr>
            <a:endParaRPr lang="fa-IR" sz="1600" dirty="0"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Lucida Sans Typewriter" pitchFamily="49" charset="0"/>
              <a:cs typeface="B Titr" pitchFamily="2" charset="-78"/>
            </a:endParaRPr>
          </a:p>
          <a:p>
            <a:pPr algn="ctr" rtl="1">
              <a:buNone/>
            </a:pPr>
            <a:r>
              <a:rPr lang="fa-IR" sz="1600" dirty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Lucida Sans Typewriter" pitchFamily="49" charset="0"/>
                <a:cs typeface="B Titr" pitchFamily="2" charset="-78"/>
              </a:rPr>
              <a:t>(منبع اصلی : دفترچه راهنماي ثبت نام و شركت در آزمون سراسري سال 1395)</a:t>
            </a:r>
          </a:p>
          <a:p>
            <a:pPr algn="ctr" rtl="1">
              <a:buNone/>
            </a:pPr>
            <a:endParaRPr lang="fa-IR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  <a:p>
            <a:pPr algn="ctr" rtl="1" eaLnBrk="1" hangingPunct="1">
              <a:buFont typeface="Wingdings 2" pitchFamily="18" charset="2"/>
              <a:buNone/>
            </a:pPr>
            <a:r>
              <a:rPr lang="fa-IR" sz="3200" b="1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Nazanin" pitchFamily="2" charset="-78"/>
              </a:rPr>
              <a:t>تنطیم:  رزاق خواجه زاده – مشاور تحصیلی</a:t>
            </a:r>
          </a:p>
          <a:p>
            <a:pPr algn="ctr" rtl="1" eaLnBrk="1" hangingPunct="1">
              <a:buFont typeface="Wingdings 2" pitchFamily="18" charset="2"/>
              <a:buNone/>
            </a:pP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Nazanin" pitchFamily="2" charset="-78"/>
              </a:rPr>
              <a:t>www.eqiq.ir</a:t>
            </a:r>
            <a:endParaRPr lang="fa-IR" sz="4400" b="1" dirty="0">
              <a:ln>
                <a:solidFill>
                  <a:srgbClr val="FFFF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Nazanin" pitchFamily="2" charset="-78"/>
            </a:endParaRPr>
          </a:p>
          <a:p>
            <a:pPr algn="ctr" rtl="1" eaLnBrk="1" hangingPunct="1">
              <a:buFont typeface="Wingdings" pitchFamily="2" charset="2"/>
              <a:buNone/>
            </a:pPr>
            <a:endParaRPr lang="fa-IR" sz="32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2A2E9-45E8-4C1F-ACE1-949C47D85633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3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B0934-4B76-41A3-93F2-13AC59EE1EBB}" type="slidenum">
              <a:rPr lang="fa-IR" smtClean="0"/>
              <a:pPr>
                <a:defRPr/>
              </a:pPr>
              <a:t>20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7" y="220892"/>
            <a:ext cx="9289032" cy="59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79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21</a:t>
            </a:fld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571857"/>
            <a:ext cx="9361040" cy="5714286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344488" y="2780928"/>
            <a:ext cx="9289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5128" y="6363727"/>
            <a:ext cx="3096344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400" dirty="0"/>
              <a:t>منبع : پیک سنجش - کنکور 95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1587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22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64" y="260648"/>
            <a:ext cx="7992888" cy="5790476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1352600" y="2780928"/>
            <a:ext cx="74888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13040" y="6363727"/>
            <a:ext cx="3888432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400" dirty="0"/>
              <a:t>منبع : پیک سنجش - کنکور 95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8429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96936-ACE6-4350-99F9-A15F0D31D51E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04" y="0"/>
            <a:ext cx="7409791" cy="6857999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1496616" y="2708920"/>
            <a:ext cx="69847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7307660" y="3486199"/>
            <a:ext cx="3744416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400" dirty="0"/>
              <a:t>منبع : پیک سنجش - کنکور 95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879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96936-ACE6-4350-99F9-A15F0D31D51E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0" y="652809"/>
            <a:ext cx="8418140" cy="5552381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1136576" y="2924944"/>
            <a:ext cx="7992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13040" y="6363727"/>
            <a:ext cx="3888432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400" dirty="0"/>
              <a:t>منبع : پیک سنجش - کنکور 95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934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25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505489"/>
            <a:ext cx="8208912" cy="6056963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920552" y="3212976"/>
            <a:ext cx="7920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7390950" y="3414192"/>
            <a:ext cx="3888432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400" dirty="0"/>
              <a:t>منبع : پیک سنجش - کنکور 95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7456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26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188640"/>
            <a:ext cx="8208912" cy="6408712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920552" y="3212976"/>
            <a:ext cx="78488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7390004" y="3558207"/>
            <a:ext cx="3888432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400" dirty="0"/>
              <a:t>منبع : پیک سنجش - کنکور 95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3313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New folder (2)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260648"/>
            <a:ext cx="8822347" cy="5792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4768" y="623731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solidFill>
                  <a:srgbClr val="FF0000"/>
                </a:solidFill>
                <a:cs typeface="B Koodak" pitchFamily="2" charset="-78"/>
              </a:rPr>
              <a:t>تا آخرین لحظه تلاشت را ادامه بده ... </a:t>
            </a:r>
            <a:endParaRPr lang="en-US" dirty="0">
              <a:solidFill>
                <a:srgbClr val="FF0000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35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28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712640" y="1268760"/>
            <a:ext cx="6624736" cy="36317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fa-IR" sz="115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مراحل ثبت نام آزمون سراسری</a:t>
            </a:r>
            <a:endParaRPr lang="en-US" sz="115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294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29</a:t>
            </a:fld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488504" y="260648"/>
            <a:ext cx="8928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/>
              <a:t>دریافت کد تحصیلی </a:t>
            </a:r>
          </a:p>
          <a:p>
            <a:pPr algn="ctr" rtl="1"/>
            <a:r>
              <a:rPr lang="en-US" sz="4400" dirty="0">
                <a:hlinkClick r:id="rId2"/>
              </a:rPr>
              <a:t>www.dipcode.medu.ir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1772314"/>
            <a:ext cx="9247619" cy="494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72580" y="1340768"/>
            <a:ext cx="7632848" cy="4680520"/>
          </a:xfrm>
        </p:spPr>
        <p:txBody>
          <a:bodyPr>
            <a:noAutofit/>
          </a:bodyPr>
          <a:lstStyle/>
          <a:p>
            <a:pPr algn="just" rtl="1"/>
            <a:r>
              <a:rPr lang="fa-IR" sz="3200" b="1" dirty="0">
                <a:solidFill>
                  <a:srgbClr val="4229FB"/>
                </a:solidFill>
                <a:cs typeface="B Nazanin" pitchFamily="2" charset="-78"/>
              </a:rPr>
              <a:t>رشته هاي مختلف تحصيلي آموزش عالي با توجه به مواد امتحاني</a:t>
            </a:r>
            <a:r>
              <a:rPr lang="en-US" sz="3200" b="1" dirty="0">
                <a:solidFill>
                  <a:srgbClr val="4229FB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4229FB"/>
                </a:solidFill>
                <a:cs typeface="B Nazanin" pitchFamily="2" charset="-78"/>
              </a:rPr>
              <a:t>آنها در آزمون سراسري به پنج گروه آزمايشي شامل</a:t>
            </a:r>
            <a:r>
              <a:rPr lang="fa-IR" sz="3200" b="1" dirty="0">
                <a:cs typeface="B Nazanin" pitchFamily="2" charset="-78"/>
              </a:rPr>
              <a:t> : </a:t>
            </a:r>
          </a:p>
          <a:p>
            <a:pPr algn="just" rtl="1"/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1) علوم رياضي و فني</a:t>
            </a:r>
            <a:endParaRPr lang="en-US" sz="3200" b="1" dirty="0">
              <a:solidFill>
                <a:srgbClr val="FF0000"/>
              </a:solidFill>
              <a:cs typeface="B Nazanin" pitchFamily="2" charset="-78"/>
            </a:endParaRPr>
          </a:p>
          <a:p>
            <a:pPr algn="just" rtl="1"/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2) علوم تجربي </a:t>
            </a:r>
            <a:endParaRPr lang="en-US" sz="3200" b="1" dirty="0">
              <a:solidFill>
                <a:srgbClr val="FF0000"/>
              </a:solidFill>
              <a:cs typeface="B Nazanin" pitchFamily="2" charset="-78"/>
            </a:endParaRPr>
          </a:p>
          <a:p>
            <a:pPr algn="just" rtl="1"/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3) علوم انساني </a:t>
            </a:r>
            <a:endParaRPr lang="en-US" sz="3200" b="1" dirty="0">
              <a:solidFill>
                <a:srgbClr val="FF0000"/>
              </a:solidFill>
              <a:cs typeface="B Nazanin" pitchFamily="2" charset="-78"/>
            </a:endParaRPr>
          </a:p>
          <a:p>
            <a:pPr algn="just" rtl="1"/>
            <a:r>
              <a:rPr lang="fa-IR" sz="3200" b="1" dirty="0">
                <a:cs typeface="B Nazanin" pitchFamily="2" charset="-78"/>
              </a:rPr>
              <a:t>4) هنر </a:t>
            </a:r>
            <a:endParaRPr lang="en-US" sz="3200" b="1" dirty="0">
              <a:cs typeface="B Nazanin" pitchFamily="2" charset="-78"/>
            </a:endParaRPr>
          </a:p>
          <a:p>
            <a:pPr algn="just" rtl="1"/>
            <a:r>
              <a:rPr lang="fa-IR" sz="3200" b="1" dirty="0">
                <a:cs typeface="B Nazanin" pitchFamily="2" charset="-78"/>
              </a:rPr>
              <a:t>5) زبان هاي خارجي؛ تقسیم می شوند.</a:t>
            </a:r>
            <a:endParaRPr lang="en-US" sz="3200" b="1" dirty="0">
              <a:cs typeface="B Nazanin" pitchFamily="2" charset="-78"/>
            </a:endParaRPr>
          </a:p>
          <a:p>
            <a:pPr algn="just" rtl="1"/>
            <a:endParaRPr lang="en-US" sz="3200" b="1" dirty="0"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13F18-49D1-43F6-83B8-F15667FD09EE}" type="slidenum">
              <a:rPr lang="fa-IR" smtClean="0"/>
              <a:pPr>
                <a:defRPr/>
              </a:pPr>
              <a:t>3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20752" y="188640"/>
            <a:ext cx="4536504" cy="792088"/>
          </a:xfrm>
          <a:solidFill>
            <a:schemeClr val="accent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fa-IR" dirty="0">
                <a:cs typeface="B Titr" pitchFamily="2" charset="-78"/>
              </a:rPr>
              <a:t>گروه آزمایشی: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5759383"/>
            <a:ext cx="8496943" cy="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83476"/>
      </p:ext>
    </p:extLst>
  </p:cSld>
  <p:clrMapOvr>
    <a:masterClrMapping/>
  </p:clrMapOvr>
  <p:transition spd="slow"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30</a:t>
            </a:fld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560512" y="188640"/>
            <a:ext cx="892899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8800" dirty="0"/>
              <a:t>خرید کارت اعتباری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1863095"/>
            <a:ext cx="8280920" cy="4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31</a:t>
            </a:fld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474065" y="429594"/>
            <a:ext cx="892899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8800" dirty="0"/>
              <a:t>خرید کارت اعتباری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65" y="4869478"/>
            <a:ext cx="8963705" cy="1486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65" y="2114714"/>
            <a:ext cx="8928991" cy="2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9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32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3" y="548679"/>
            <a:ext cx="8973568" cy="58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61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476672"/>
            <a:ext cx="8543925" cy="4351338"/>
          </a:xfr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a-IR" sz="54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قبل از وارد شدن به سایت ضمن آماده کردن مدارک لازم،</a:t>
            </a:r>
          </a:p>
          <a:p>
            <a:pPr marL="0" indent="0" algn="just">
              <a:buNone/>
            </a:pPr>
            <a:r>
              <a:rPr lang="fa-IR" sz="54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فرم پیش نویس در صفحه 45 دفترچه شماره یک را چاپ نموده و اطلاعات  خواسته شده را تکمیل نمایید.</a:t>
            </a:r>
            <a:endParaRPr lang="en-US" sz="54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33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5044238"/>
            <a:ext cx="7790476" cy="1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67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34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80" y="188640"/>
            <a:ext cx="8712968" cy="2088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80" y="2423498"/>
            <a:ext cx="8712968" cy="22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81" y="4827267"/>
            <a:ext cx="8712968" cy="18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89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35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548681"/>
            <a:ext cx="9301536" cy="58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49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36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600428"/>
            <a:ext cx="9289032" cy="5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69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37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90" y="433762"/>
            <a:ext cx="7647619" cy="5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71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38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8" y="2605056"/>
            <a:ext cx="9217024" cy="3751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4508" y="404664"/>
            <a:ext cx="8856984" cy="1650206"/>
          </a:xfrm>
          <a:prstGeom prst="downArrowCallout">
            <a:avLst>
              <a:gd name="adj1" fmla="val 31425"/>
              <a:gd name="adj2" fmla="val 45880"/>
              <a:gd name="adj3" fmla="val 25000"/>
              <a:gd name="adj4" fmla="val 6497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3200" b="1" dirty="0"/>
              <a:t>در صورتی که برای تکمیل پیش نویس با مشکلی برخورد کردید به راهنمای صفحه 15 دفترچه شماره1 مراجعه کنید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24308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39</a:t>
            </a:fld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272478" y="1628800"/>
            <a:ext cx="936104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3600" b="1" dirty="0">
                <a:latin typeface="BRoyaBold"/>
              </a:rPr>
              <a:t>داوطلبان توجه داشته باشند پس از تكميل تقاضانامه ثبت نام اینترنتی و ارسال عكس و پس از دريافت </a:t>
            </a:r>
          </a:p>
          <a:p>
            <a:pPr algn="r" rtl="1"/>
            <a:r>
              <a:rPr lang="fa-IR" sz="3600" b="1" dirty="0">
                <a:latin typeface="BRoyaBold"/>
              </a:rPr>
              <a:t>شماره پرونده 7 رقمي </a:t>
            </a:r>
          </a:p>
          <a:p>
            <a:pPr algn="r" rtl="1"/>
            <a:r>
              <a:rPr lang="fa-IR" sz="3600" b="1" dirty="0">
                <a:latin typeface="BRoyaBold"/>
              </a:rPr>
              <a:t>و كد پيگيري 16 رقمي</a:t>
            </a:r>
          </a:p>
          <a:p>
            <a:pPr algn="r" rtl="1"/>
            <a:r>
              <a:rPr lang="fa-IR" sz="3600" b="1" dirty="0">
                <a:latin typeface="BRoyaBold"/>
              </a:rPr>
              <a:t>ثبت نام خود می توانند در قسمت مشاهده و چاپ اطلاعات ثبت نامي</a:t>
            </a:r>
            <a:r>
              <a:rPr lang="fa-IR" sz="3600" b="1" dirty="0">
                <a:solidFill>
                  <a:srgbClr val="FF0000"/>
                </a:solidFill>
                <a:latin typeface="BRoyaBold"/>
              </a:rPr>
              <a:t>، اطلاعات خود را مشاهده و از آن پرينت تهيه نمايند. (حتما پرینت بگیرید)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506" y="219894"/>
            <a:ext cx="8856984" cy="1555909"/>
          </a:xfrm>
          <a:prstGeom prst="downArrowCallout">
            <a:avLst>
              <a:gd name="adj1" fmla="val 31425"/>
              <a:gd name="adj2" fmla="val 45880"/>
              <a:gd name="adj3" fmla="val 25000"/>
              <a:gd name="adj4" fmla="val 64977"/>
            </a:avLst>
          </a:prstGeom>
          <a:solidFill>
            <a:srgbClr val="4229F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6000" b="1" dirty="0"/>
              <a:t>آخرین گام ثبت نام</a:t>
            </a:r>
            <a:endParaRPr lang="en-US" sz="6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69" y="5891294"/>
            <a:ext cx="7542857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3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13F18-49D1-43F6-83B8-F15667FD09EE}" type="slidenum">
              <a:rPr lang="fa-IR" smtClean="0"/>
              <a:pPr>
                <a:defRPr/>
              </a:pPr>
              <a:t>4</a:t>
            </a:fld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260648"/>
            <a:ext cx="9001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6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13F18-49D1-43F6-83B8-F15667FD09EE}" type="slidenum">
              <a:rPr lang="fa-IR" smtClean="0"/>
              <a:pPr>
                <a:defRPr/>
              </a:pPr>
              <a:t>40</a:t>
            </a:fld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8976"/>
            <a:ext cx="9906000" cy="26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00497"/>
      </p:ext>
    </p:extLst>
  </p:cSld>
  <p:clrMapOvr>
    <a:masterClrMapping/>
  </p:clrMapOvr>
  <p:transition spd="med">
    <p:pull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41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682" y="0"/>
            <a:ext cx="7416824" cy="2638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2785303"/>
            <a:ext cx="9217024" cy="3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2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528" y="5179927"/>
            <a:ext cx="3918007" cy="144655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itchFamily="2" charset="-78"/>
              </a:rPr>
              <a:t>پایان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B0411-F92A-4FF9-8210-8E2EDB24E680}" type="slidenum">
              <a:rPr lang="fa-IR" smtClean="0"/>
              <a:pPr>
                <a:defRPr/>
              </a:pPr>
              <a:t>42</a:t>
            </a:fld>
            <a:endParaRPr lang="fa-IR"/>
          </a:p>
        </p:txBody>
      </p:sp>
      <p:sp>
        <p:nvSpPr>
          <p:cNvPr id="3" name="Cloud Callout 2"/>
          <p:cNvSpPr/>
          <p:nvPr/>
        </p:nvSpPr>
        <p:spPr>
          <a:xfrm>
            <a:off x="2679150" y="548680"/>
            <a:ext cx="6467302" cy="3600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cs typeface="B Titr" panose="00000700000000000000" pitchFamily="2" charset="-78"/>
              </a:rPr>
              <a:t>ممنون از توجه شما</a:t>
            </a:r>
          </a:p>
          <a:p>
            <a:pPr algn="ctr"/>
            <a:r>
              <a:rPr lang="fa-IR" sz="240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cs typeface="B Titr" panose="00000700000000000000" pitchFamily="2" charset="-78"/>
              </a:rPr>
              <a:t>رزاق خواجه زاده- مشاور تحصیلی </a:t>
            </a:r>
          </a:p>
          <a:p>
            <a:pPr algn="ctr"/>
            <a:endParaRPr lang="fa-IR" sz="2400" dirty="0">
              <a:ln>
                <a:solidFill>
                  <a:srgbClr val="FFFF00"/>
                </a:solidFill>
              </a:ln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240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cs typeface="B Titr" panose="00000700000000000000" pitchFamily="2" charset="-78"/>
              </a:rPr>
              <a:t>شیراز-بهمن 1395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36" y="1833962"/>
            <a:ext cx="8915400" cy="3816424"/>
          </a:xfr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Low" rtl="1">
              <a:buNone/>
            </a:pPr>
            <a:r>
              <a:rPr lang="fa-IR" sz="6000" b="1" dirty="0">
                <a:solidFill>
                  <a:srgbClr val="0070C0"/>
                </a:solidFill>
                <a:cs typeface="B Mitra" panose="00000400000000000000" pitchFamily="2" charset="-78"/>
              </a:rPr>
              <a:t>مجموعه رشته هايي كه دروس امتحاني آنها داراي ضرايب يكسان مي باشند در  یک گروه قرار می گیرند. </a:t>
            </a:r>
            <a:endParaRPr lang="en-US" sz="6000" b="1" dirty="0">
              <a:solidFill>
                <a:srgbClr val="0070C0"/>
              </a:solidFill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5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008" y="332656"/>
            <a:ext cx="4104456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cs typeface="B Titr" pitchFamily="2" charset="-78"/>
              </a:rPr>
              <a:t>زیرگروه آزمایشی :</a:t>
            </a:r>
            <a:r>
              <a:rPr lang="fa-IR" dirty="0">
                <a:cs typeface="B Titr" pitchFamily="2" charset="-78"/>
              </a:rPr>
              <a:t> 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031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151825"/>
              </p:ext>
            </p:extLst>
          </p:nvPr>
        </p:nvGraphicFramePr>
        <p:xfrm>
          <a:off x="816059" y="1744040"/>
          <a:ext cx="8424935" cy="4637289"/>
        </p:xfrm>
        <a:graphic>
          <a:graphicData uri="http://schemas.openxmlformats.org/drawingml/2006/table">
            <a:tbl>
              <a:tblPr rtl="1" firstRow="1" firstCol="1" bandRow="1">
                <a:tableStyleId>{9DCAF9ED-07DC-4A11-8D7F-57B35C25682E}</a:tableStyleId>
              </a:tblPr>
              <a:tblGrid>
                <a:gridCol w="3627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0732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cs typeface="B Titr" panose="00000700000000000000" pitchFamily="2" charset="-78"/>
                        </a:rPr>
                        <a:t>عنوان درس</a:t>
                      </a:r>
                      <a:endParaRPr lang="en-US" sz="2800" dirty="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cs typeface="B Titr" panose="00000700000000000000" pitchFamily="2" charset="-78"/>
                        </a:rPr>
                        <a:t>ضرایب دروس در زیرگروهها</a:t>
                      </a:r>
                      <a:endParaRPr lang="en-US" sz="2800" dirty="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2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cs typeface="B Titr" panose="00000700000000000000" pitchFamily="2" charset="-78"/>
                        </a:rPr>
                        <a:t>یک</a:t>
                      </a:r>
                      <a:endParaRPr lang="en-US" sz="2800" dirty="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cs typeface="B Titr" panose="00000700000000000000" pitchFamily="2" charset="-78"/>
                        </a:rPr>
                        <a:t>دو</a:t>
                      </a:r>
                      <a:endParaRPr lang="en-US" sz="2800" dirty="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cs typeface="B Titr" panose="00000700000000000000" pitchFamily="2" charset="-78"/>
                        </a:rPr>
                        <a:t>سه</a:t>
                      </a:r>
                      <a:endParaRPr lang="en-US" sz="280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45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cs typeface="B Titr" panose="00000700000000000000" pitchFamily="2" charset="-78"/>
                        </a:rPr>
                        <a:t>رياضيات</a:t>
                      </a:r>
                      <a:endParaRPr lang="en-US" sz="280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280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2800" dirty="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280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45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cs typeface="B Titr" panose="00000700000000000000" pitchFamily="2" charset="-78"/>
                        </a:rPr>
                        <a:t>فيزيك</a:t>
                      </a:r>
                      <a:endParaRPr lang="en-US" sz="280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280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2800" dirty="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280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145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cs typeface="B Titr" panose="00000700000000000000" pitchFamily="2" charset="-78"/>
                        </a:rPr>
                        <a:t>شيمي</a:t>
                      </a:r>
                      <a:endParaRPr lang="en-US" sz="2800" dirty="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280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280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2800" dirty="0">
                        <a:effectLst/>
                        <a:latin typeface="Tahoma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6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795" y="313275"/>
            <a:ext cx="8352928" cy="1143000"/>
          </a:xfr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rtl="1"/>
            <a:r>
              <a:rPr lang="fa-IR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itchFamily="2" charset="-78"/>
              </a:rPr>
              <a:t>زیرگروه های علوم ریاضی و فنی 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1238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7</a:t>
            </a:fld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476671"/>
            <a:ext cx="9145015" cy="593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8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91022"/>
            <a:ext cx="9563646" cy="65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4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61187-E592-47DC-8884-95EF3E241046}" type="slidenum">
              <a:rPr lang="fa-IR" smtClean="0"/>
              <a:pPr>
                <a:defRPr/>
              </a:pPr>
              <a:t>9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8" y="260648"/>
            <a:ext cx="9073007" cy="593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91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450</Words>
  <Application>Microsoft Office PowerPoint</Application>
  <PresentationFormat>A4 Paper (210x297 mm)</PresentationFormat>
  <Paragraphs>114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42</vt:i4>
      </vt:variant>
    </vt:vector>
  </HeadingPairs>
  <TitlesOfParts>
    <vt:vector size="70" baseType="lpstr">
      <vt:lpstr>Arial</vt:lpstr>
      <vt:lpstr>B Koodak</vt:lpstr>
      <vt:lpstr>B Mitra</vt:lpstr>
      <vt:lpstr>B Nazanin</vt:lpstr>
      <vt:lpstr>B Titr</vt:lpstr>
      <vt:lpstr>Book Antiqua</vt:lpstr>
      <vt:lpstr>BRoyaBold</vt:lpstr>
      <vt:lpstr>Calibri</vt:lpstr>
      <vt:lpstr>Calibri Light</vt:lpstr>
      <vt:lpstr>Gill Sans MT</vt:lpstr>
      <vt:lpstr>Impact</vt:lpstr>
      <vt:lpstr>Lucida Sans Typewriter</vt:lpstr>
      <vt:lpstr>Lucida Sans Unicode</vt:lpstr>
      <vt:lpstr>Majalla UI</vt:lpstr>
      <vt:lpstr>Tahoma</vt:lpstr>
      <vt:lpstr>Times New Roman</vt:lpstr>
      <vt:lpstr>Tw Cen MT</vt:lpstr>
      <vt:lpstr>Verdana</vt:lpstr>
      <vt:lpstr>Wingdings</vt:lpstr>
      <vt:lpstr>Wingdings 2</vt:lpstr>
      <vt:lpstr>Wingdings 3</vt:lpstr>
      <vt:lpstr>Hardcover</vt:lpstr>
      <vt:lpstr>Concourse</vt:lpstr>
      <vt:lpstr>NewsPrint</vt:lpstr>
      <vt:lpstr>Droplet</vt:lpstr>
      <vt:lpstr>Office Theme</vt:lpstr>
      <vt:lpstr>Badge</vt:lpstr>
      <vt:lpstr>1_Office Theme</vt:lpstr>
      <vt:lpstr>PowerPoint Presentation</vt:lpstr>
      <vt:lpstr>PowerPoint Presentation</vt:lpstr>
      <vt:lpstr>گروه آزمایشی:</vt:lpstr>
      <vt:lpstr>PowerPoint Presentation</vt:lpstr>
      <vt:lpstr>زیرگروه آزمایشی : </vt:lpstr>
      <vt:lpstr>زیرگروه های علوم ریاضی و فنی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ملاک های پذیرش دانشجو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EbnSina</dc:creator>
  <cp:lastModifiedBy>Admin</cp:lastModifiedBy>
  <cp:revision>500</cp:revision>
  <dcterms:created xsi:type="dcterms:W3CDTF">2009-05-14T09:46:42Z</dcterms:created>
  <dcterms:modified xsi:type="dcterms:W3CDTF">2017-02-07T18:16:49Z</dcterms:modified>
</cp:coreProperties>
</file>